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1" r:id="rId5"/>
    <p:sldId id="286" r:id="rId6"/>
    <p:sldId id="259" r:id="rId7"/>
    <p:sldId id="260" r:id="rId8"/>
    <p:sldId id="261" r:id="rId9"/>
    <p:sldId id="262" r:id="rId10"/>
    <p:sldId id="288" r:id="rId11"/>
    <p:sldId id="263" r:id="rId12"/>
    <p:sldId id="265" r:id="rId13"/>
    <p:sldId id="264" r:id="rId14"/>
    <p:sldId id="266" r:id="rId15"/>
    <p:sldId id="270" r:id="rId16"/>
    <p:sldId id="267" r:id="rId17"/>
    <p:sldId id="269" r:id="rId18"/>
    <p:sldId id="268" r:id="rId19"/>
    <p:sldId id="295" r:id="rId20"/>
    <p:sldId id="296" r:id="rId21"/>
    <p:sldId id="290" r:id="rId22"/>
    <p:sldId id="271" r:id="rId23"/>
    <p:sldId id="292" r:id="rId24"/>
    <p:sldId id="293" r:id="rId25"/>
    <p:sldId id="294" r:id="rId26"/>
    <p:sldId id="273" r:id="rId27"/>
    <p:sldId id="274" r:id="rId28"/>
    <p:sldId id="272" r:id="rId29"/>
    <p:sldId id="275" r:id="rId30"/>
    <p:sldId id="276" r:id="rId31"/>
    <p:sldId id="277" r:id="rId32"/>
    <p:sldId id="284" r:id="rId33"/>
    <p:sldId id="285" r:id="rId34"/>
    <p:sldId id="278" r:id="rId35"/>
    <p:sldId id="279" r:id="rId36"/>
    <p:sldId id="280" r:id="rId37"/>
    <p:sldId id="281" r:id="rId38"/>
    <p:sldId id="282" r:id="rId39"/>
    <p:sldId id="297" r:id="rId40"/>
    <p:sldId id="283" r:id="rId41"/>
    <p:sldId id="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49FB4-78E5-4944-B93D-2497EB297314}"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4DD93D87-007B-496F-A434-EA9FA6A1D696}">
      <dgm:prSet/>
      <dgm:spPr/>
      <dgm:t>
        <a:bodyPr/>
        <a:lstStyle/>
        <a:p>
          <a:pPr>
            <a:defRPr cap="all"/>
          </a:pPr>
          <a:r>
            <a:rPr lang="en-CA"/>
            <a:t>Arduino Mega</a:t>
          </a:r>
          <a:endParaRPr lang="en-US"/>
        </a:p>
      </dgm:t>
    </dgm:pt>
    <dgm:pt modelId="{A165F185-1547-4B6D-BEE8-EB757A6BBB27}" type="parTrans" cxnId="{803D087F-D569-468D-A270-9C68CF6EE03F}">
      <dgm:prSet/>
      <dgm:spPr/>
      <dgm:t>
        <a:bodyPr/>
        <a:lstStyle/>
        <a:p>
          <a:endParaRPr lang="en-US"/>
        </a:p>
      </dgm:t>
    </dgm:pt>
    <dgm:pt modelId="{B34EB177-AC28-45B3-8394-4597D6185224}" type="sibTrans" cxnId="{803D087F-D569-468D-A270-9C68CF6EE03F}">
      <dgm:prSet/>
      <dgm:spPr/>
      <dgm:t>
        <a:bodyPr/>
        <a:lstStyle/>
        <a:p>
          <a:endParaRPr lang="en-US"/>
        </a:p>
      </dgm:t>
    </dgm:pt>
    <dgm:pt modelId="{6A5BED14-9072-46FA-8FA2-78CE0A65947E}">
      <dgm:prSet/>
      <dgm:spPr/>
      <dgm:t>
        <a:bodyPr/>
        <a:lstStyle/>
        <a:p>
          <a:pPr>
            <a:defRPr cap="all"/>
          </a:pPr>
          <a:r>
            <a:rPr lang="en-CA"/>
            <a:t>GSM Module</a:t>
          </a:r>
          <a:endParaRPr lang="en-US"/>
        </a:p>
      </dgm:t>
    </dgm:pt>
    <dgm:pt modelId="{8AA34E9C-B9AD-437C-8C77-4FFFEB33A46E}" type="parTrans" cxnId="{5511350C-281D-4010-9DD3-B0D4EF5201C1}">
      <dgm:prSet/>
      <dgm:spPr/>
      <dgm:t>
        <a:bodyPr/>
        <a:lstStyle/>
        <a:p>
          <a:endParaRPr lang="en-US"/>
        </a:p>
      </dgm:t>
    </dgm:pt>
    <dgm:pt modelId="{5674CB59-269E-4814-88C2-DB94043AB9FC}" type="sibTrans" cxnId="{5511350C-281D-4010-9DD3-B0D4EF5201C1}">
      <dgm:prSet/>
      <dgm:spPr/>
      <dgm:t>
        <a:bodyPr/>
        <a:lstStyle/>
        <a:p>
          <a:endParaRPr lang="en-US"/>
        </a:p>
      </dgm:t>
    </dgm:pt>
    <dgm:pt modelId="{4B32FD82-E56E-4831-B87E-2DFE86C01A46}">
      <dgm:prSet/>
      <dgm:spPr/>
      <dgm:t>
        <a:bodyPr/>
        <a:lstStyle/>
        <a:p>
          <a:pPr>
            <a:defRPr cap="all"/>
          </a:pPr>
          <a:r>
            <a:rPr lang="en-CA"/>
            <a:t>5V adapter</a:t>
          </a:r>
          <a:endParaRPr lang="en-US"/>
        </a:p>
      </dgm:t>
    </dgm:pt>
    <dgm:pt modelId="{24A29E23-053E-42D2-8B49-6F2F7B5DAC88}" type="parTrans" cxnId="{4615101E-7260-4C81-A67B-85505744DB55}">
      <dgm:prSet/>
      <dgm:spPr/>
      <dgm:t>
        <a:bodyPr/>
        <a:lstStyle/>
        <a:p>
          <a:endParaRPr lang="en-US"/>
        </a:p>
      </dgm:t>
    </dgm:pt>
    <dgm:pt modelId="{C200F71A-5F5A-4BEB-94D9-54E0BF820BB7}" type="sibTrans" cxnId="{4615101E-7260-4C81-A67B-85505744DB55}">
      <dgm:prSet/>
      <dgm:spPr/>
      <dgm:t>
        <a:bodyPr/>
        <a:lstStyle/>
        <a:p>
          <a:endParaRPr lang="en-US"/>
        </a:p>
      </dgm:t>
    </dgm:pt>
    <dgm:pt modelId="{B217103B-2A83-4079-8811-B62F3011B430}">
      <dgm:prSet/>
      <dgm:spPr/>
      <dgm:t>
        <a:bodyPr/>
        <a:lstStyle/>
        <a:p>
          <a:pPr>
            <a:defRPr cap="all"/>
          </a:pPr>
          <a:r>
            <a:rPr lang="en-CA"/>
            <a:t>USB Cable</a:t>
          </a:r>
          <a:endParaRPr lang="en-US"/>
        </a:p>
      </dgm:t>
    </dgm:pt>
    <dgm:pt modelId="{FC8827B5-1645-4109-A43C-CB76639FCE31}" type="parTrans" cxnId="{1F836EF6-6F3D-48EE-9321-C690AF2D1402}">
      <dgm:prSet/>
      <dgm:spPr/>
      <dgm:t>
        <a:bodyPr/>
        <a:lstStyle/>
        <a:p>
          <a:endParaRPr lang="en-US"/>
        </a:p>
      </dgm:t>
    </dgm:pt>
    <dgm:pt modelId="{F8E7F063-6B18-4A42-90C9-DD53A19BB2BF}" type="sibTrans" cxnId="{1F836EF6-6F3D-48EE-9321-C690AF2D1402}">
      <dgm:prSet/>
      <dgm:spPr/>
      <dgm:t>
        <a:bodyPr/>
        <a:lstStyle/>
        <a:p>
          <a:endParaRPr lang="en-US"/>
        </a:p>
      </dgm:t>
    </dgm:pt>
    <dgm:pt modelId="{08D0CB59-BECD-459A-B056-947156635D5B}">
      <dgm:prSet/>
      <dgm:spPr/>
      <dgm:t>
        <a:bodyPr/>
        <a:lstStyle/>
        <a:p>
          <a:pPr>
            <a:defRPr cap="all"/>
          </a:pPr>
          <a:r>
            <a:rPr lang="en-CA"/>
            <a:t>Jumper Wires</a:t>
          </a:r>
          <a:endParaRPr lang="en-US"/>
        </a:p>
      </dgm:t>
    </dgm:pt>
    <dgm:pt modelId="{74716572-B05D-4249-BEE6-D0A571A391F2}" type="parTrans" cxnId="{7D085D38-BD70-421D-8D8B-51AA7B68C7AD}">
      <dgm:prSet/>
      <dgm:spPr/>
      <dgm:t>
        <a:bodyPr/>
        <a:lstStyle/>
        <a:p>
          <a:endParaRPr lang="en-US"/>
        </a:p>
      </dgm:t>
    </dgm:pt>
    <dgm:pt modelId="{15B5F62D-51CF-42FA-9E2C-7044E02FFC5D}" type="sibTrans" cxnId="{7D085D38-BD70-421D-8D8B-51AA7B68C7AD}">
      <dgm:prSet/>
      <dgm:spPr/>
      <dgm:t>
        <a:bodyPr/>
        <a:lstStyle/>
        <a:p>
          <a:endParaRPr lang="en-US"/>
        </a:p>
      </dgm:t>
    </dgm:pt>
    <dgm:pt modelId="{66566708-3684-41BA-AD6A-96F6DA3F47DF}">
      <dgm:prSet/>
      <dgm:spPr/>
      <dgm:t>
        <a:bodyPr/>
        <a:lstStyle/>
        <a:p>
          <a:pPr>
            <a:defRPr cap="all"/>
          </a:pPr>
          <a:r>
            <a:rPr lang="en-CA"/>
            <a:t>Chatr Sim Card</a:t>
          </a:r>
          <a:endParaRPr lang="en-US"/>
        </a:p>
      </dgm:t>
    </dgm:pt>
    <dgm:pt modelId="{E975274D-E834-473C-BC01-FE7BD4E61DF7}" type="parTrans" cxnId="{D77BF2DE-E9D6-4D5F-962B-6A7D86A6238A}">
      <dgm:prSet/>
      <dgm:spPr/>
      <dgm:t>
        <a:bodyPr/>
        <a:lstStyle/>
        <a:p>
          <a:endParaRPr lang="en-US"/>
        </a:p>
      </dgm:t>
    </dgm:pt>
    <dgm:pt modelId="{AF9F4437-88D9-4462-8B4E-92008FFC54C6}" type="sibTrans" cxnId="{D77BF2DE-E9D6-4D5F-962B-6A7D86A6238A}">
      <dgm:prSet/>
      <dgm:spPr/>
      <dgm:t>
        <a:bodyPr/>
        <a:lstStyle/>
        <a:p>
          <a:endParaRPr lang="en-US"/>
        </a:p>
      </dgm:t>
    </dgm:pt>
    <dgm:pt modelId="{B119EDE0-03B2-4B5F-90D5-1ED9A17D1375}">
      <dgm:prSet/>
      <dgm:spPr/>
      <dgm:t>
        <a:bodyPr/>
        <a:lstStyle/>
        <a:p>
          <a:pPr>
            <a:defRPr cap="all"/>
          </a:pPr>
          <a:r>
            <a:rPr lang="en-CA"/>
            <a:t>Host machine</a:t>
          </a:r>
          <a:endParaRPr lang="en-US"/>
        </a:p>
      </dgm:t>
    </dgm:pt>
    <dgm:pt modelId="{11E672B4-A7FF-4A6C-B1F9-9180D17B8FB5}" type="parTrans" cxnId="{A3D79AB8-7903-48BA-9F18-C157DFA14234}">
      <dgm:prSet/>
      <dgm:spPr/>
      <dgm:t>
        <a:bodyPr/>
        <a:lstStyle/>
        <a:p>
          <a:endParaRPr lang="en-US"/>
        </a:p>
      </dgm:t>
    </dgm:pt>
    <dgm:pt modelId="{9769347D-DE9C-474F-BDE2-8C8DE7638609}" type="sibTrans" cxnId="{A3D79AB8-7903-48BA-9F18-C157DFA14234}">
      <dgm:prSet/>
      <dgm:spPr/>
      <dgm:t>
        <a:bodyPr/>
        <a:lstStyle/>
        <a:p>
          <a:endParaRPr lang="en-US"/>
        </a:p>
      </dgm:t>
    </dgm:pt>
    <dgm:pt modelId="{AEAA463E-C0BA-4C3E-AA38-5444460E2F23}" type="pres">
      <dgm:prSet presAssocID="{D8849FB4-78E5-4944-B93D-2497EB297314}" presName="root" presStyleCnt="0">
        <dgm:presLayoutVars>
          <dgm:dir/>
          <dgm:resizeHandles val="exact"/>
        </dgm:presLayoutVars>
      </dgm:prSet>
      <dgm:spPr/>
    </dgm:pt>
    <dgm:pt modelId="{96EB3A23-978E-4516-98D5-26A0AD347E60}" type="pres">
      <dgm:prSet presAssocID="{4DD93D87-007B-496F-A434-EA9FA6A1D696}" presName="compNode" presStyleCnt="0"/>
      <dgm:spPr/>
    </dgm:pt>
    <dgm:pt modelId="{2D3244DA-A3F9-40FD-A60E-E51090D4434C}" type="pres">
      <dgm:prSet presAssocID="{4DD93D87-007B-496F-A434-EA9FA6A1D696}" presName="iconBgRect" presStyleLbl="bgShp" presStyleIdx="0" presStyleCnt="7"/>
      <dgm:spPr/>
    </dgm:pt>
    <dgm:pt modelId="{03BFF298-5683-437E-AE6B-0B4B6CED8C29}" type="pres">
      <dgm:prSet presAssocID="{4DD93D87-007B-496F-A434-EA9FA6A1D69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8457EEDC-D714-4FEC-8367-49A3E664D725}" type="pres">
      <dgm:prSet presAssocID="{4DD93D87-007B-496F-A434-EA9FA6A1D696}" presName="spaceRect" presStyleCnt="0"/>
      <dgm:spPr/>
    </dgm:pt>
    <dgm:pt modelId="{7CBB9BAC-1A33-4F16-96AA-DB7B05CBFFB6}" type="pres">
      <dgm:prSet presAssocID="{4DD93D87-007B-496F-A434-EA9FA6A1D696}" presName="textRect" presStyleLbl="revTx" presStyleIdx="0" presStyleCnt="7">
        <dgm:presLayoutVars>
          <dgm:chMax val="1"/>
          <dgm:chPref val="1"/>
        </dgm:presLayoutVars>
      </dgm:prSet>
      <dgm:spPr/>
    </dgm:pt>
    <dgm:pt modelId="{F9EB402F-C571-415E-BEA6-DE12BE1AC6AA}" type="pres">
      <dgm:prSet presAssocID="{B34EB177-AC28-45B3-8394-4597D6185224}" presName="sibTrans" presStyleCnt="0"/>
      <dgm:spPr/>
    </dgm:pt>
    <dgm:pt modelId="{6D70E13A-2780-4AE7-BCD3-451A41068F6B}" type="pres">
      <dgm:prSet presAssocID="{6A5BED14-9072-46FA-8FA2-78CE0A65947E}" presName="compNode" presStyleCnt="0"/>
      <dgm:spPr/>
    </dgm:pt>
    <dgm:pt modelId="{600D2F18-625A-4B5B-8764-313C8F46B35C}" type="pres">
      <dgm:prSet presAssocID="{6A5BED14-9072-46FA-8FA2-78CE0A65947E}" presName="iconBgRect" presStyleLbl="bgShp" presStyleIdx="1" presStyleCnt="7"/>
      <dgm:spPr/>
    </dgm:pt>
    <dgm:pt modelId="{A5CAD7A2-9240-4576-86DE-F1E65650803D}" type="pres">
      <dgm:prSet presAssocID="{6A5BED14-9072-46FA-8FA2-78CE0A65947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CEC683E-54E4-4E02-A27E-052F737EF316}" type="pres">
      <dgm:prSet presAssocID="{6A5BED14-9072-46FA-8FA2-78CE0A65947E}" presName="spaceRect" presStyleCnt="0"/>
      <dgm:spPr/>
    </dgm:pt>
    <dgm:pt modelId="{EB4B57AE-2230-4D43-BC93-74D9A81E1897}" type="pres">
      <dgm:prSet presAssocID="{6A5BED14-9072-46FA-8FA2-78CE0A65947E}" presName="textRect" presStyleLbl="revTx" presStyleIdx="1" presStyleCnt="7">
        <dgm:presLayoutVars>
          <dgm:chMax val="1"/>
          <dgm:chPref val="1"/>
        </dgm:presLayoutVars>
      </dgm:prSet>
      <dgm:spPr/>
    </dgm:pt>
    <dgm:pt modelId="{41665D0D-4A5E-4978-9AED-590FF642D9C8}" type="pres">
      <dgm:prSet presAssocID="{5674CB59-269E-4814-88C2-DB94043AB9FC}" presName="sibTrans" presStyleCnt="0"/>
      <dgm:spPr/>
    </dgm:pt>
    <dgm:pt modelId="{9367DD56-BF7C-4741-A734-B0E3447A543D}" type="pres">
      <dgm:prSet presAssocID="{4B32FD82-E56E-4831-B87E-2DFE86C01A46}" presName="compNode" presStyleCnt="0"/>
      <dgm:spPr/>
    </dgm:pt>
    <dgm:pt modelId="{0E6B6B46-1DB4-478F-8727-C6C3E86836CA}" type="pres">
      <dgm:prSet presAssocID="{4B32FD82-E56E-4831-B87E-2DFE86C01A46}" presName="iconBgRect" presStyleLbl="bgShp" presStyleIdx="2" presStyleCnt="7"/>
      <dgm:spPr/>
    </dgm:pt>
    <dgm:pt modelId="{7AB9D973-D806-4078-BCCD-2574F105828D}" type="pres">
      <dgm:prSet presAssocID="{4B32FD82-E56E-4831-B87E-2DFE86C01A4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4BF2CEF-A4EA-4244-BB83-6E81F7515065}" type="pres">
      <dgm:prSet presAssocID="{4B32FD82-E56E-4831-B87E-2DFE86C01A46}" presName="spaceRect" presStyleCnt="0"/>
      <dgm:spPr/>
    </dgm:pt>
    <dgm:pt modelId="{D5E89552-CC1D-4390-A103-42FE311A8154}" type="pres">
      <dgm:prSet presAssocID="{4B32FD82-E56E-4831-B87E-2DFE86C01A46}" presName="textRect" presStyleLbl="revTx" presStyleIdx="2" presStyleCnt="7">
        <dgm:presLayoutVars>
          <dgm:chMax val="1"/>
          <dgm:chPref val="1"/>
        </dgm:presLayoutVars>
      </dgm:prSet>
      <dgm:spPr/>
    </dgm:pt>
    <dgm:pt modelId="{57A7ECCF-1714-4EC9-9E4A-D3AA6849F969}" type="pres">
      <dgm:prSet presAssocID="{C200F71A-5F5A-4BEB-94D9-54E0BF820BB7}" presName="sibTrans" presStyleCnt="0"/>
      <dgm:spPr/>
    </dgm:pt>
    <dgm:pt modelId="{95DBC570-6696-4C63-8747-7F8C6AEFA01E}" type="pres">
      <dgm:prSet presAssocID="{B217103B-2A83-4079-8811-B62F3011B430}" presName="compNode" presStyleCnt="0"/>
      <dgm:spPr/>
    </dgm:pt>
    <dgm:pt modelId="{19C809DE-90B9-41C3-A469-A049ED206099}" type="pres">
      <dgm:prSet presAssocID="{B217103B-2A83-4079-8811-B62F3011B430}" presName="iconBgRect" presStyleLbl="bgShp" presStyleIdx="3" presStyleCnt="7"/>
      <dgm:spPr/>
    </dgm:pt>
    <dgm:pt modelId="{8F81FB1A-39FB-40F4-9357-7870365944ED}" type="pres">
      <dgm:prSet presAssocID="{B217103B-2A83-4079-8811-B62F3011B43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B"/>
        </a:ext>
      </dgm:extLst>
    </dgm:pt>
    <dgm:pt modelId="{364E6525-22B6-4EF1-95DB-04C225477090}" type="pres">
      <dgm:prSet presAssocID="{B217103B-2A83-4079-8811-B62F3011B430}" presName="spaceRect" presStyleCnt="0"/>
      <dgm:spPr/>
    </dgm:pt>
    <dgm:pt modelId="{46448DA2-54B3-42BB-A920-DF5B92333D53}" type="pres">
      <dgm:prSet presAssocID="{B217103B-2A83-4079-8811-B62F3011B430}" presName="textRect" presStyleLbl="revTx" presStyleIdx="3" presStyleCnt="7">
        <dgm:presLayoutVars>
          <dgm:chMax val="1"/>
          <dgm:chPref val="1"/>
        </dgm:presLayoutVars>
      </dgm:prSet>
      <dgm:spPr/>
    </dgm:pt>
    <dgm:pt modelId="{81A67858-8992-4F88-A303-FCC7ADC949FF}" type="pres">
      <dgm:prSet presAssocID="{F8E7F063-6B18-4A42-90C9-DD53A19BB2BF}" presName="sibTrans" presStyleCnt="0"/>
      <dgm:spPr/>
    </dgm:pt>
    <dgm:pt modelId="{113B8C57-5E8D-49EF-BCB4-040FBDA2BA59}" type="pres">
      <dgm:prSet presAssocID="{08D0CB59-BECD-459A-B056-947156635D5B}" presName="compNode" presStyleCnt="0"/>
      <dgm:spPr/>
    </dgm:pt>
    <dgm:pt modelId="{A13103E0-AE8F-4480-9DAA-646F07019360}" type="pres">
      <dgm:prSet presAssocID="{08D0CB59-BECD-459A-B056-947156635D5B}" presName="iconBgRect" presStyleLbl="bgShp" presStyleIdx="4" presStyleCnt="7"/>
      <dgm:spPr/>
    </dgm:pt>
    <dgm:pt modelId="{B5C2CC86-D610-4136-ADFC-D272B44F7D27}" type="pres">
      <dgm:prSet presAssocID="{08D0CB59-BECD-459A-B056-947156635D5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Fi"/>
        </a:ext>
      </dgm:extLst>
    </dgm:pt>
    <dgm:pt modelId="{05082A56-81D3-478C-91DE-4EB1798A2132}" type="pres">
      <dgm:prSet presAssocID="{08D0CB59-BECD-459A-B056-947156635D5B}" presName="spaceRect" presStyleCnt="0"/>
      <dgm:spPr/>
    </dgm:pt>
    <dgm:pt modelId="{6FFAA789-2C14-4EAA-A0E2-84E68B28FF10}" type="pres">
      <dgm:prSet presAssocID="{08D0CB59-BECD-459A-B056-947156635D5B}" presName="textRect" presStyleLbl="revTx" presStyleIdx="4" presStyleCnt="7">
        <dgm:presLayoutVars>
          <dgm:chMax val="1"/>
          <dgm:chPref val="1"/>
        </dgm:presLayoutVars>
      </dgm:prSet>
      <dgm:spPr/>
    </dgm:pt>
    <dgm:pt modelId="{DEB5B096-8D81-4316-A09B-A5E34E89DE86}" type="pres">
      <dgm:prSet presAssocID="{15B5F62D-51CF-42FA-9E2C-7044E02FFC5D}" presName="sibTrans" presStyleCnt="0"/>
      <dgm:spPr/>
    </dgm:pt>
    <dgm:pt modelId="{56583B8B-6592-45F5-8519-94CDB8E363A5}" type="pres">
      <dgm:prSet presAssocID="{66566708-3684-41BA-AD6A-96F6DA3F47DF}" presName="compNode" presStyleCnt="0"/>
      <dgm:spPr/>
    </dgm:pt>
    <dgm:pt modelId="{CE053671-8078-4E1E-9D20-E197F246238D}" type="pres">
      <dgm:prSet presAssocID="{66566708-3684-41BA-AD6A-96F6DA3F47DF}" presName="iconBgRect" presStyleLbl="bgShp" presStyleIdx="5" presStyleCnt="7"/>
      <dgm:spPr/>
    </dgm:pt>
    <dgm:pt modelId="{5D7CC5C3-6772-4EF5-B496-1A982A5FF708}" type="pres">
      <dgm:prSet presAssocID="{66566708-3684-41BA-AD6A-96F6DA3F47D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F7686EEC-06F0-4CF6-94A1-83799D57D9CB}" type="pres">
      <dgm:prSet presAssocID="{66566708-3684-41BA-AD6A-96F6DA3F47DF}" presName="spaceRect" presStyleCnt="0"/>
      <dgm:spPr/>
    </dgm:pt>
    <dgm:pt modelId="{FBC1CD86-701D-4E17-BCF6-3F3B8F903D4D}" type="pres">
      <dgm:prSet presAssocID="{66566708-3684-41BA-AD6A-96F6DA3F47DF}" presName="textRect" presStyleLbl="revTx" presStyleIdx="5" presStyleCnt="7">
        <dgm:presLayoutVars>
          <dgm:chMax val="1"/>
          <dgm:chPref val="1"/>
        </dgm:presLayoutVars>
      </dgm:prSet>
      <dgm:spPr/>
    </dgm:pt>
    <dgm:pt modelId="{441081CA-3930-4911-A19F-E65C6200DCF4}" type="pres">
      <dgm:prSet presAssocID="{AF9F4437-88D9-4462-8B4E-92008FFC54C6}" presName="sibTrans" presStyleCnt="0"/>
      <dgm:spPr/>
    </dgm:pt>
    <dgm:pt modelId="{704F236F-8AB1-4FD0-804F-4FBF890C2946}" type="pres">
      <dgm:prSet presAssocID="{B119EDE0-03B2-4B5F-90D5-1ED9A17D1375}" presName="compNode" presStyleCnt="0"/>
      <dgm:spPr/>
    </dgm:pt>
    <dgm:pt modelId="{BD5EC3B4-5D6A-4256-9417-03BA775F8E7F}" type="pres">
      <dgm:prSet presAssocID="{B119EDE0-03B2-4B5F-90D5-1ED9A17D1375}" presName="iconBgRect" presStyleLbl="bgShp" presStyleIdx="6" presStyleCnt="7"/>
      <dgm:spPr/>
    </dgm:pt>
    <dgm:pt modelId="{7FD50955-C3E8-452E-9559-7E82221A3BFB}" type="pres">
      <dgm:prSet presAssocID="{B119EDE0-03B2-4B5F-90D5-1ED9A17D137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a:ext>
      </dgm:extLst>
    </dgm:pt>
    <dgm:pt modelId="{0E3249B1-D8FD-4EB2-8389-F48E4EEFF46E}" type="pres">
      <dgm:prSet presAssocID="{B119EDE0-03B2-4B5F-90D5-1ED9A17D1375}" presName="spaceRect" presStyleCnt="0"/>
      <dgm:spPr/>
    </dgm:pt>
    <dgm:pt modelId="{341AC11F-4112-40F5-8D14-19D9B9725E9F}" type="pres">
      <dgm:prSet presAssocID="{B119EDE0-03B2-4B5F-90D5-1ED9A17D1375}" presName="textRect" presStyleLbl="revTx" presStyleIdx="6" presStyleCnt="7">
        <dgm:presLayoutVars>
          <dgm:chMax val="1"/>
          <dgm:chPref val="1"/>
        </dgm:presLayoutVars>
      </dgm:prSet>
      <dgm:spPr/>
    </dgm:pt>
  </dgm:ptLst>
  <dgm:cxnLst>
    <dgm:cxn modelId="{5511350C-281D-4010-9DD3-B0D4EF5201C1}" srcId="{D8849FB4-78E5-4944-B93D-2497EB297314}" destId="{6A5BED14-9072-46FA-8FA2-78CE0A65947E}" srcOrd="1" destOrd="0" parTransId="{8AA34E9C-B9AD-437C-8C77-4FFFEB33A46E}" sibTransId="{5674CB59-269E-4814-88C2-DB94043AB9FC}"/>
    <dgm:cxn modelId="{F5DF9918-0A26-4730-A47A-DE3FF413EE5A}" type="presOf" srcId="{B217103B-2A83-4079-8811-B62F3011B430}" destId="{46448DA2-54B3-42BB-A920-DF5B92333D53}" srcOrd="0" destOrd="0" presId="urn:microsoft.com/office/officeart/2018/5/layout/IconCircleLabelList"/>
    <dgm:cxn modelId="{4615101E-7260-4C81-A67B-85505744DB55}" srcId="{D8849FB4-78E5-4944-B93D-2497EB297314}" destId="{4B32FD82-E56E-4831-B87E-2DFE86C01A46}" srcOrd="2" destOrd="0" parTransId="{24A29E23-053E-42D2-8B49-6F2F7B5DAC88}" sibTransId="{C200F71A-5F5A-4BEB-94D9-54E0BF820BB7}"/>
    <dgm:cxn modelId="{7D085D38-BD70-421D-8D8B-51AA7B68C7AD}" srcId="{D8849FB4-78E5-4944-B93D-2497EB297314}" destId="{08D0CB59-BECD-459A-B056-947156635D5B}" srcOrd="4" destOrd="0" parTransId="{74716572-B05D-4249-BEE6-D0A571A391F2}" sibTransId="{15B5F62D-51CF-42FA-9E2C-7044E02FFC5D}"/>
    <dgm:cxn modelId="{A98F5760-8D37-434D-8D12-CD29BACBC001}" type="presOf" srcId="{66566708-3684-41BA-AD6A-96F6DA3F47DF}" destId="{FBC1CD86-701D-4E17-BCF6-3F3B8F903D4D}" srcOrd="0" destOrd="0" presId="urn:microsoft.com/office/officeart/2018/5/layout/IconCircleLabelList"/>
    <dgm:cxn modelId="{EFEEBD63-1410-461E-9190-6416A309A592}" type="presOf" srcId="{08D0CB59-BECD-459A-B056-947156635D5B}" destId="{6FFAA789-2C14-4EAA-A0E2-84E68B28FF10}" srcOrd="0" destOrd="0" presId="urn:microsoft.com/office/officeart/2018/5/layout/IconCircleLabelList"/>
    <dgm:cxn modelId="{4AF36A74-9766-4971-AEFA-01F9D2A42D3A}" type="presOf" srcId="{B119EDE0-03B2-4B5F-90D5-1ED9A17D1375}" destId="{341AC11F-4112-40F5-8D14-19D9B9725E9F}" srcOrd="0" destOrd="0" presId="urn:microsoft.com/office/officeart/2018/5/layout/IconCircleLabelList"/>
    <dgm:cxn modelId="{C8B42158-10DD-41BE-AA07-526055ECB0B7}" type="presOf" srcId="{4DD93D87-007B-496F-A434-EA9FA6A1D696}" destId="{7CBB9BAC-1A33-4F16-96AA-DB7B05CBFFB6}" srcOrd="0" destOrd="0" presId="urn:microsoft.com/office/officeart/2018/5/layout/IconCircleLabelList"/>
    <dgm:cxn modelId="{20EF4F7C-D611-4570-8D83-82565ADF729B}" type="presOf" srcId="{4B32FD82-E56E-4831-B87E-2DFE86C01A46}" destId="{D5E89552-CC1D-4390-A103-42FE311A8154}" srcOrd="0" destOrd="0" presId="urn:microsoft.com/office/officeart/2018/5/layout/IconCircleLabelList"/>
    <dgm:cxn modelId="{803D087F-D569-468D-A270-9C68CF6EE03F}" srcId="{D8849FB4-78E5-4944-B93D-2497EB297314}" destId="{4DD93D87-007B-496F-A434-EA9FA6A1D696}" srcOrd="0" destOrd="0" parTransId="{A165F185-1547-4B6D-BEE8-EB757A6BBB27}" sibTransId="{B34EB177-AC28-45B3-8394-4597D6185224}"/>
    <dgm:cxn modelId="{AF8D5396-FA74-462F-8EFA-0F9EC33CA823}" type="presOf" srcId="{6A5BED14-9072-46FA-8FA2-78CE0A65947E}" destId="{EB4B57AE-2230-4D43-BC93-74D9A81E1897}" srcOrd="0" destOrd="0" presId="urn:microsoft.com/office/officeart/2018/5/layout/IconCircleLabelList"/>
    <dgm:cxn modelId="{D21C84B5-FB23-4353-9C7F-EF8AEF99B8E0}" type="presOf" srcId="{D8849FB4-78E5-4944-B93D-2497EB297314}" destId="{AEAA463E-C0BA-4C3E-AA38-5444460E2F23}" srcOrd="0" destOrd="0" presId="urn:microsoft.com/office/officeart/2018/5/layout/IconCircleLabelList"/>
    <dgm:cxn modelId="{A3D79AB8-7903-48BA-9F18-C157DFA14234}" srcId="{D8849FB4-78E5-4944-B93D-2497EB297314}" destId="{B119EDE0-03B2-4B5F-90D5-1ED9A17D1375}" srcOrd="6" destOrd="0" parTransId="{11E672B4-A7FF-4A6C-B1F9-9180D17B8FB5}" sibTransId="{9769347D-DE9C-474F-BDE2-8C8DE7638609}"/>
    <dgm:cxn modelId="{D77BF2DE-E9D6-4D5F-962B-6A7D86A6238A}" srcId="{D8849FB4-78E5-4944-B93D-2497EB297314}" destId="{66566708-3684-41BA-AD6A-96F6DA3F47DF}" srcOrd="5" destOrd="0" parTransId="{E975274D-E834-473C-BC01-FE7BD4E61DF7}" sibTransId="{AF9F4437-88D9-4462-8B4E-92008FFC54C6}"/>
    <dgm:cxn modelId="{1F836EF6-6F3D-48EE-9321-C690AF2D1402}" srcId="{D8849FB4-78E5-4944-B93D-2497EB297314}" destId="{B217103B-2A83-4079-8811-B62F3011B430}" srcOrd="3" destOrd="0" parTransId="{FC8827B5-1645-4109-A43C-CB76639FCE31}" sibTransId="{F8E7F063-6B18-4A42-90C9-DD53A19BB2BF}"/>
    <dgm:cxn modelId="{11BBDE24-A625-4AD2-A926-BE92D96E8C1E}" type="presParOf" srcId="{AEAA463E-C0BA-4C3E-AA38-5444460E2F23}" destId="{96EB3A23-978E-4516-98D5-26A0AD347E60}" srcOrd="0" destOrd="0" presId="urn:microsoft.com/office/officeart/2018/5/layout/IconCircleLabelList"/>
    <dgm:cxn modelId="{670CC745-E610-447B-ABCA-52291A16F8FD}" type="presParOf" srcId="{96EB3A23-978E-4516-98D5-26A0AD347E60}" destId="{2D3244DA-A3F9-40FD-A60E-E51090D4434C}" srcOrd="0" destOrd="0" presId="urn:microsoft.com/office/officeart/2018/5/layout/IconCircleLabelList"/>
    <dgm:cxn modelId="{A30947A7-B7B8-48A9-8DE5-E9B8A423A867}" type="presParOf" srcId="{96EB3A23-978E-4516-98D5-26A0AD347E60}" destId="{03BFF298-5683-437E-AE6B-0B4B6CED8C29}" srcOrd="1" destOrd="0" presId="urn:microsoft.com/office/officeart/2018/5/layout/IconCircleLabelList"/>
    <dgm:cxn modelId="{CF462966-D278-455F-8B39-7E100BECC715}" type="presParOf" srcId="{96EB3A23-978E-4516-98D5-26A0AD347E60}" destId="{8457EEDC-D714-4FEC-8367-49A3E664D725}" srcOrd="2" destOrd="0" presId="urn:microsoft.com/office/officeart/2018/5/layout/IconCircleLabelList"/>
    <dgm:cxn modelId="{EC3C3870-ED53-464F-B4CE-A145DD888E98}" type="presParOf" srcId="{96EB3A23-978E-4516-98D5-26A0AD347E60}" destId="{7CBB9BAC-1A33-4F16-96AA-DB7B05CBFFB6}" srcOrd="3" destOrd="0" presId="urn:microsoft.com/office/officeart/2018/5/layout/IconCircleLabelList"/>
    <dgm:cxn modelId="{04CB66C7-8D7B-4D07-ACF6-72A1DE63E76D}" type="presParOf" srcId="{AEAA463E-C0BA-4C3E-AA38-5444460E2F23}" destId="{F9EB402F-C571-415E-BEA6-DE12BE1AC6AA}" srcOrd="1" destOrd="0" presId="urn:microsoft.com/office/officeart/2018/5/layout/IconCircleLabelList"/>
    <dgm:cxn modelId="{592C1906-BCC9-4250-B89A-685EC50B30B7}" type="presParOf" srcId="{AEAA463E-C0BA-4C3E-AA38-5444460E2F23}" destId="{6D70E13A-2780-4AE7-BCD3-451A41068F6B}" srcOrd="2" destOrd="0" presId="urn:microsoft.com/office/officeart/2018/5/layout/IconCircleLabelList"/>
    <dgm:cxn modelId="{D9B99B79-2B46-4B03-A768-C2934470E00D}" type="presParOf" srcId="{6D70E13A-2780-4AE7-BCD3-451A41068F6B}" destId="{600D2F18-625A-4B5B-8764-313C8F46B35C}" srcOrd="0" destOrd="0" presId="urn:microsoft.com/office/officeart/2018/5/layout/IconCircleLabelList"/>
    <dgm:cxn modelId="{E68A568D-8ACD-455E-951D-ABCCF3D293D1}" type="presParOf" srcId="{6D70E13A-2780-4AE7-BCD3-451A41068F6B}" destId="{A5CAD7A2-9240-4576-86DE-F1E65650803D}" srcOrd="1" destOrd="0" presId="urn:microsoft.com/office/officeart/2018/5/layout/IconCircleLabelList"/>
    <dgm:cxn modelId="{A8808443-1046-44AF-A461-FB33E93B2DCE}" type="presParOf" srcId="{6D70E13A-2780-4AE7-BCD3-451A41068F6B}" destId="{4CEC683E-54E4-4E02-A27E-052F737EF316}" srcOrd="2" destOrd="0" presId="urn:microsoft.com/office/officeart/2018/5/layout/IconCircleLabelList"/>
    <dgm:cxn modelId="{62E7D4FC-F27B-4989-8C5A-3C6BD2C15272}" type="presParOf" srcId="{6D70E13A-2780-4AE7-BCD3-451A41068F6B}" destId="{EB4B57AE-2230-4D43-BC93-74D9A81E1897}" srcOrd="3" destOrd="0" presId="urn:microsoft.com/office/officeart/2018/5/layout/IconCircleLabelList"/>
    <dgm:cxn modelId="{A05D911E-E98A-45E9-96FB-8F7449F710C9}" type="presParOf" srcId="{AEAA463E-C0BA-4C3E-AA38-5444460E2F23}" destId="{41665D0D-4A5E-4978-9AED-590FF642D9C8}" srcOrd="3" destOrd="0" presId="urn:microsoft.com/office/officeart/2018/5/layout/IconCircleLabelList"/>
    <dgm:cxn modelId="{FEC0784D-FBFF-4043-B63F-CA7E207A2962}" type="presParOf" srcId="{AEAA463E-C0BA-4C3E-AA38-5444460E2F23}" destId="{9367DD56-BF7C-4741-A734-B0E3447A543D}" srcOrd="4" destOrd="0" presId="urn:microsoft.com/office/officeart/2018/5/layout/IconCircleLabelList"/>
    <dgm:cxn modelId="{FF721E2B-1EC2-451E-B176-C75F6408952D}" type="presParOf" srcId="{9367DD56-BF7C-4741-A734-B0E3447A543D}" destId="{0E6B6B46-1DB4-478F-8727-C6C3E86836CA}" srcOrd="0" destOrd="0" presId="urn:microsoft.com/office/officeart/2018/5/layout/IconCircleLabelList"/>
    <dgm:cxn modelId="{B28E8C3B-D6B2-45DA-9429-D205223D18DC}" type="presParOf" srcId="{9367DD56-BF7C-4741-A734-B0E3447A543D}" destId="{7AB9D973-D806-4078-BCCD-2574F105828D}" srcOrd="1" destOrd="0" presId="urn:microsoft.com/office/officeart/2018/5/layout/IconCircleLabelList"/>
    <dgm:cxn modelId="{28F2CA08-A741-4D44-A8AE-C7E85502FDB3}" type="presParOf" srcId="{9367DD56-BF7C-4741-A734-B0E3447A543D}" destId="{B4BF2CEF-A4EA-4244-BB83-6E81F7515065}" srcOrd="2" destOrd="0" presId="urn:microsoft.com/office/officeart/2018/5/layout/IconCircleLabelList"/>
    <dgm:cxn modelId="{C578DA47-E96D-4A64-903D-42CC0C3B91A1}" type="presParOf" srcId="{9367DD56-BF7C-4741-A734-B0E3447A543D}" destId="{D5E89552-CC1D-4390-A103-42FE311A8154}" srcOrd="3" destOrd="0" presId="urn:microsoft.com/office/officeart/2018/5/layout/IconCircleLabelList"/>
    <dgm:cxn modelId="{EA084EA7-A02F-449C-82D0-CED37BBF852A}" type="presParOf" srcId="{AEAA463E-C0BA-4C3E-AA38-5444460E2F23}" destId="{57A7ECCF-1714-4EC9-9E4A-D3AA6849F969}" srcOrd="5" destOrd="0" presId="urn:microsoft.com/office/officeart/2018/5/layout/IconCircleLabelList"/>
    <dgm:cxn modelId="{22E41A61-5199-4B12-8967-AA03DF37771D}" type="presParOf" srcId="{AEAA463E-C0BA-4C3E-AA38-5444460E2F23}" destId="{95DBC570-6696-4C63-8747-7F8C6AEFA01E}" srcOrd="6" destOrd="0" presId="urn:microsoft.com/office/officeart/2018/5/layout/IconCircleLabelList"/>
    <dgm:cxn modelId="{FD4550DC-4CE7-4F43-85EC-0A6F6462221D}" type="presParOf" srcId="{95DBC570-6696-4C63-8747-7F8C6AEFA01E}" destId="{19C809DE-90B9-41C3-A469-A049ED206099}" srcOrd="0" destOrd="0" presId="urn:microsoft.com/office/officeart/2018/5/layout/IconCircleLabelList"/>
    <dgm:cxn modelId="{25FB60F0-DA44-457C-8EA9-A112BC5277A2}" type="presParOf" srcId="{95DBC570-6696-4C63-8747-7F8C6AEFA01E}" destId="{8F81FB1A-39FB-40F4-9357-7870365944ED}" srcOrd="1" destOrd="0" presId="urn:microsoft.com/office/officeart/2018/5/layout/IconCircleLabelList"/>
    <dgm:cxn modelId="{AE4C9325-E604-4797-81AD-D81910CF8D6D}" type="presParOf" srcId="{95DBC570-6696-4C63-8747-7F8C6AEFA01E}" destId="{364E6525-22B6-4EF1-95DB-04C225477090}" srcOrd="2" destOrd="0" presId="urn:microsoft.com/office/officeart/2018/5/layout/IconCircleLabelList"/>
    <dgm:cxn modelId="{83101207-CB18-4B59-AF0B-274EB64E7F73}" type="presParOf" srcId="{95DBC570-6696-4C63-8747-7F8C6AEFA01E}" destId="{46448DA2-54B3-42BB-A920-DF5B92333D53}" srcOrd="3" destOrd="0" presId="urn:microsoft.com/office/officeart/2018/5/layout/IconCircleLabelList"/>
    <dgm:cxn modelId="{713AC6E2-4902-4804-925F-1BC6C900116C}" type="presParOf" srcId="{AEAA463E-C0BA-4C3E-AA38-5444460E2F23}" destId="{81A67858-8992-4F88-A303-FCC7ADC949FF}" srcOrd="7" destOrd="0" presId="urn:microsoft.com/office/officeart/2018/5/layout/IconCircleLabelList"/>
    <dgm:cxn modelId="{9541B248-236A-40AD-A3FE-B4EE93954F77}" type="presParOf" srcId="{AEAA463E-C0BA-4C3E-AA38-5444460E2F23}" destId="{113B8C57-5E8D-49EF-BCB4-040FBDA2BA59}" srcOrd="8" destOrd="0" presId="urn:microsoft.com/office/officeart/2018/5/layout/IconCircleLabelList"/>
    <dgm:cxn modelId="{D58890FE-4A1A-4DD3-ABD0-FF101EB40C73}" type="presParOf" srcId="{113B8C57-5E8D-49EF-BCB4-040FBDA2BA59}" destId="{A13103E0-AE8F-4480-9DAA-646F07019360}" srcOrd="0" destOrd="0" presId="urn:microsoft.com/office/officeart/2018/5/layout/IconCircleLabelList"/>
    <dgm:cxn modelId="{57FEC044-FA55-41E4-BDEF-A33063D5049A}" type="presParOf" srcId="{113B8C57-5E8D-49EF-BCB4-040FBDA2BA59}" destId="{B5C2CC86-D610-4136-ADFC-D272B44F7D27}" srcOrd="1" destOrd="0" presId="urn:microsoft.com/office/officeart/2018/5/layout/IconCircleLabelList"/>
    <dgm:cxn modelId="{10D79031-71FA-4CC7-A15F-7EA5340786F4}" type="presParOf" srcId="{113B8C57-5E8D-49EF-BCB4-040FBDA2BA59}" destId="{05082A56-81D3-478C-91DE-4EB1798A2132}" srcOrd="2" destOrd="0" presId="urn:microsoft.com/office/officeart/2018/5/layout/IconCircleLabelList"/>
    <dgm:cxn modelId="{403C37E2-2598-4EF3-8177-C39C339DFCCE}" type="presParOf" srcId="{113B8C57-5E8D-49EF-BCB4-040FBDA2BA59}" destId="{6FFAA789-2C14-4EAA-A0E2-84E68B28FF10}" srcOrd="3" destOrd="0" presId="urn:microsoft.com/office/officeart/2018/5/layout/IconCircleLabelList"/>
    <dgm:cxn modelId="{CB3E75E1-7C12-4B2D-B75D-CEC58A853882}" type="presParOf" srcId="{AEAA463E-C0BA-4C3E-AA38-5444460E2F23}" destId="{DEB5B096-8D81-4316-A09B-A5E34E89DE86}" srcOrd="9" destOrd="0" presId="urn:microsoft.com/office/officeart/2018/5/layout/IconCircleLabelList"/>
    <dgm:cxn modelId="{EEA0041C-46DB-46DD-9136-7CCE0CA04818}" type="presParOf" srcId="{AEAA463E-C0BA-4C3E-AA38-5444460E2F23}" destId="{56583B8B-6592-45F5-8519-94CDB8E363A5}" srcOrd="10" destOrd="0" presId="urn:microsoft.com/office/officeart/2018/5/layout/IconCircleLabelList"/>
    <dgm:cxn modelId="{38362B2F-CD6D-482C-A1B6-E5ADCD19949D}" type="presParOf" srcId="{56583B8B-6592-45F5-8519-94CDB8E363A5}" destId="{CE053671-8078-4E1E-9D20-E197F246238D}" srcOrd="0" destOrd="0" presId="urn:microsoft.com/office/officeart/2018/5/layout/IconCircleLabelList"/>
    <dgm:cxn modelId="{0F6458AE-CAE8-4588-A158-F77CD4644CF2}" type="presParOf" srcId="{56583B8B-6592-45F5-8519-94CDB8E363A5}" destId="{5D7CC5C3-6772-4EF5-B496-1A982A5FF708}" srcOrd="1" destOrd="0" presId="urn:microsoft.com/office/officeart/2018/5/layout/IconCircleLabelList"/>
    <dgm:cxn modelId="{00B81028-9D76-4C5C-A9E3-40C069D3A664}" type="presParOf" srcId="{56583B8B-6592-45F5-8519-94CDB8E363A5}" destId="{F7686EEC-06F0-4CF6-94A1-83799D57D9CB}" srcOrd="2" destOrd="0" presId="urn:microsoft.com/office/officeart/2018/5/layout/IconCircleLabelList"/>
    <dgm:cxn modelId="{28D9BD92-5F6A-462E-B1DC-B1E761E18432}" type="presParOf" srcId="{56583B8B-6592-45F5-8519-94CDB8E363A5}" destId="{FBC1CD86-701D-4E17-BCF6-3F3B8F903D4D}" srcOrd="3" destOrd="0" presId="urn:microsoft.com/office/officeart/2018/5/layout/IconCircleLabelList"/>
    <dgm:cxn modelId="{67699095-F1F1-43B1-9849-585F3B149E77}" type="presParOf" srcId="{AEAA463E-C0BA-4C3E-AA38-5444460E2F23}" destId="{441081CA-3930-4911-A19F-E65C6200DCF4}" srcOrd="11" destOrd="0" presId="urn:microsoft.com/office/officeart/2018/5/layout/IconCircleLabelList"/>
    <dgm:cxn modelId="{38327FC4-3388-4351-B48E-05227F86A4E9}" type="presParOf" srcId="{AEAA463E-C0BA-4C3E-AA38-5444460E2F23}" destId="{704F236F-8AB1-4FD0-804F-4FBF890C2946}" srcOrd="12" destOrd="0" presId="urn:microsoft.com/office/officeart/2018/5/layout/IconCircleLabelList"/>
    <dgm:cxn modelId="{964E0D98-CB3F-4E64-B4E9-4656186C2DEE}" type="presParOf" srcId="{704F236F-8AB1-4FD0-804F-4FBF890C2946}" destId="{BD5EC3B4-5D6A-4256-9417-03BA775F8E7F}" srcOrd="0" destOrd="0" presId="urn:microsoft.com/office/officeart/2018/5/layout/IconCircleLabelList"/>
    <dgm:cxn modelId="{E2C68550-D913-4F50-A434-81B9FFA8CDE1}" type="presParOf" srcId="{704F236F-8AB1-4FD0-804F-4FBF890C2946}" destId="{7FD50955-C3E8-452E-9559-7E82221A3BFB}" srcOrd="1" destOrd="0" presId="urn:microsoft.com/office/officeart/2018/5/layout/IconCircleLabelList"/>
    <dgm:cxn modelId="{C08555FF-A9E9-4819-852E-58132324E17A}" type="presParOf" srcId="{704F236F-8AB1-4FD0-804F-4FBF890C2946}" destId="{0E3249B1-D8FD-4EB2-8389-F48E4EEFF46E}" srcOrd="2" destOrd="0" presId="urn:microsoft.com/office/officeart/2018/5/layout/IconCircleLabelList"/>
    <dgm:cxn modelId="{08C3DDA2-ED4E-4003-BF84-8C55E5D0798A}" type="presParOf" srcId="{704F236F-8AB1-4FD0-804F-4FBF890C2946}" destId="{341AC11F-4112-40F5-8D14-19D9B9725E9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CF5121-CC12-4CCD-805E-04FD09E4E652}" type="doc">
      <dgm:prSet loTypeId="urn:microsoft.com/office/officeart/2008/layout/LinedList" loCatId="list" qsTypeId="urn:microsoft.com/office/officeart/2005/8/quickstyle/simple5" qsCatId="simple" csTypeId="urn:microsoft.com/office/officeart/2005/8/colors/accent5_2" csCatId="accent5"/>
      <dgm:spPr/>
      <dgm:t>
        <a:bodyPr/>
        <a:lstStyle/>
        <a:p>
          <a:endParaRPr lang="en-US"/>
        </a:p>
      </dgm:t>
    </dgm:pt>
    <dgm:pt modelId="{68042F21-6225-483A-AAED-469C678BAD1B}">
      <dgm:prSet/>
      <dgm:spPr/>
      <dgm:t>
        <a:bodyPr/>
        <a:lstStyle/>
        <a:p>
          <a:r>
            <a:rPr lang="en-CA"/>
            <a:t>5V operating voltage</a:t>
          </a:r>
          <a:endParaRPr lang="en-US"/>
        </a:p>
      </dgm:t>
    </dgm:pt>
    <dgm:pt modelId="{49496B1A-5348-4047-A738-BB4F1D13F862}" type="parTrans" cxnId="{91900401-11EF-4AA0-86F6-519D8E2DA838}">
      <dgm:prSet/>
      <dgm:spPr/>
      <dgm:t>
        <a:bodyPr/>
        <a:lstStyle/>
        <a:p>
          <a:endParaRPr lang="en-US"/>
        </a:p>
      </dgm:t>
    </dgm:pt>
    <dgm:pt modelId="{91D39067-AEC3-4540-8214-B15FC1E2B1ED}" type="sibTrans" cxnId="{91900401-11EF-4AA0-86F6-519D8E2DA838}">
      <dgm:prSet/>
      <dgm:spPr/>
      <dgm:t>
        <a:bodyPr/>
        <a:lstStyle/>
        <a:p>
          <a:endParaRPr lang="en-US"/>
        </a:p>
      </dgm:t>
    </dgm:pt>
    <dgm:pt modelId="{210740F5-AB40-4391-8CA9-B5EF5F823E91}">
      <dgm:prSet/>
      <dgm:spPr/>
      <dgm:t>
        <a:bodyPr/>
        <a:lstStyle/>
        <a:p>
          <a:r>
            <a:rPr lang="en-US"/>
            <a:t>40mA DC current per I/O pin</a:t>
          </a:r>
        </a:p>
      </dgm:t>
    </dgm:pt>
    <dgm:pt modelId="{AA48BDB8-9872-4951-9175-D0FF3014E6DA}" type="parTrans" cxnId="{F2A62E93-45B4-465C-BC16-F0A1FCEE6930}">
      <dgm:prSet/>
      <dgm:spPr/>
      <dgm:t>
        <a:bodyPr/>
        <a:lstStyle/>
        <a:p>
          <a:endParaRPr lang="en-US"/>
        </a:p>
      </dgm:t>
    </dgm:pt>
    <dgm:pt modelId="{0B0BF642-8A07-4C9E-A1B0-D314AB442727}" type="sibTrans" cxnId="{F2A62E93-45B4-465C-BC16-F0A1FCEE6930}">
      <dgm:prSet/>
      <dgm:spPr/>
      <dgm:t>
        <a:bodyPr/>
        <a:lstStyle/>
        <a:p>
          <a:endParaRPr lang="en-US"/>
        </a:p>
      </dgm:t>
    </dgm:pt>
    <dgm:pt modelId="{13C82DAA-E2DE-4706-A267-42DC195EBF9C}">
      <dgm:prSet/>
      <dgm:spPr/>
      <dgm:t>
        <a:bodyPr/>
        <a:lstStyle/>
        <a:p>
          <a:r>
            <a:rPr lang="en-US"/>
            <a:t>256KB flash memory of which 8KB used by bootloader</a:t>
          </a:r>
        </a:p>
      </dgm:t>
    </dgm:pt>
    <dgm:pt modelId="{058B0997-BDE2-4D63-A64A-5E9969CDCE21}" type="parTrans" cxnId="{B31F5CB4-5BF3-4A07-B09F-58CE3D53D886}">
      <dgm:prSet/>
      <dgm:spPr/>
      <dgm:t>
        <a:bodyPr/>
        <a:lstStyle/>
        <a:p>
          <a:endParaRPr lang="en-US"/>
        </a:p>
      </dgm:t>
    </dgm:pt>
    <dgm:pt modelId="{5DF60A28-2155-442A-BC76-B2F8B7C29172}" type="sibTrans" cxnId="{B31F5CB4-5BF3-4A07-B09F-58CE3D53D886}">
      <dgm:prSet/>
      <dgm:spPr/>
      <dgm:t>
        <a:bodyPr/>
        <a:lstStyle/>
        <a:p>
          <a:endParaRPr lang="en-US"/>
        </a:p>
      </dgm:t>
    </dgm:pt>
    <dgm:pt modelId="{5E23B6EE-5C51-41AA-AF0E-49F5A5660939}">
      <dgm:prSet/>
      <dgm:spPr/>
      <dgm:t>
        <a:bodyPr/>
        <a:lstStyle/>
        <a:p>
          <a:r>
            <a:rPr lang="en-US"/>
            <a:t>8KB SRAM</a:t>
          </a:r>
        </a:p>
      </dgm:t>
    </dgm:pt>
    <dgm:pt modelId="{10CA26C4-4EA8-47DE-AC6F-3B312EC0FC71}" type="parTrans" cxnId="{A447DBEC-87A3-4180-9F34-A132FE96FD13}">
      <dgm:prSet/>
      <dgm:spPr/>
      <dgm:t>
        <a:bodyPr/>
        <a:lstStyle/>
        <a:p>
          <a:endParaRPr lang="en-US"/>
        </a:p>
      </dgm:t>
    </dgm:pt>
    <dgm:pt modelId="{AC26D84C-99C0-445A-85DC-EF913F081B52}" type="sibTrans" cxnId="{A447DBEC-87A3-4180-9F34-A132FE96FD13}">
      <dgm:prSet/>
      <dgm:spPr/>
      <dgm:t>
        <a:bodyPr/>
        <a:lstStyle/>
        <a:p>
          <a:endParaRPr lang="en-US"/>
        </a:p>
      </dgm:t>
    </dgm:pt>
    <dgm:pt modelId="{C04C67A7-555F-4F7E-ADDE-16E120E087DE}">
      <dgm:prSet/>
      <dgm:spPr/>
      <dgm:t>
        <a:bodyPr/>
        <a:lstStyle/>
        <a:p>
          <a:r>
            <a:rPr lang="en-US"/>
            <a:t>4KB EEPROM</a:t>
          </a:r>
        </a:p>
      </dgm:t>
    </dgm:pt>
    <dgm:pt modelId="{0F1ABAA1-71B4-46D8-806E-698B168EB18C}" type="parTrans" cxnId="{8C3D9799-1FDE-48AD-9503-378DCE37A9C1}">
      <dgm:prSet/>
      <dgm:spPr/>
      <dgm:t>
        <a:bodyPr/>
        <a:lstStyle/>
        <a:p>
          <a:endParaRPr lang="en-US"/>
        </a:p>
      </dgm:t>
    </dgm:pt>
    <dgm:pt modelId="{F31086E8-753F-4B46-A97B-83EA71E9CD61}" type="sibTrans" cxnId="{8C3D9799-1FDE-48AD-9503-378DCE37A9C1}">
      <dgm:prSet/>
      <dgm:spPr/>
      <dgm:t>
        <a:bodyPr/>
        <a:lstStyle/>
        <a:p>
          <a:endParaRPr lang="en-US"/>
        </a:p>
      </dgm:t>
    </dgm:pt>
    <dgm:pt modelId="{DB9E699F-9714-49D0-9A04-73775EC49149}">
      <dgm:prSet/>
      <dgm:spPr/>
      <dgm:t>
        <a:bodyPr/>
        <a:lstStyle/>
        <a:p>
          <a:r>
            <a:rPr lang="en-US"/>
            <a:t>16Mhz clock speed</a:t>
          </a:r>
        </a:p>
      </dgm:t>
    </dgm:pt>
    <dgm:pt modelId="{841A5561-E517-4295-8BB9-6377F4E31D1F}" type="parTrans" cxnId="{1BEF249D-D878-429D-8ED6-561EE6BEB848}">
      <dgm:prSet/>
      <dgm:spPr/>
      <dgm:t>
        <a:bodyPr/>
        <a:lstStyle/>
        <a:p>
          <a:endParaRPr lang="en-US"/>
        </a:p>
      </dgm:t>
    </dgm:pt>
    <dgm:pt modelId="{9A65E546-0F58-4C10-9A74-9E702879CE82}" type="sibTrans" cxnId="{1BEF249D-D878-429D-8ED6-561EE6BEB848}">
      <dgm:prSet/>
      <dgm:spPr/>
      <dgm:t>
        <a:bodyPr/>
        <a:lstStyle/>
        <a:p>
          <a:endParaRPr lang="en-US"/>
        </a:p>
      </dgm:t>
    </dgm:pt>
    <dgm:pt modelId="{4F43EFF6-DB39-4D53-BB63-C86B5905A91C}" type="pres">
      <dgm:prSet presAssocID="{0BCF5121-CC12-4CCD-805E-04FD09E4E652}" presName="vert0" presStyleCnt="0">
        <dgm:presLayoutVars>
          <dgm:dir/>
          <dgm:animOne val="branch"/>
          <dgm:animLvl val="lvl"/>
        </dgm:presLayoutVars>
      </dgm:prSet>
      <dgm:spPr/>
    </dgm:pt>
    <dgm:pt modelId="{CF5908E7-3CF1-4E0E-8B54-1BE4423AA8F5}" type="pres">
      <dgm:prSet presAssocID="{68042F21-6225-483A-AAED-469C678BAD1B}" presName="thickLine" presStyleLbl="alignNode1" presStyleIdx="0" presStyleCnt="6"/>
      <dgm:spPr/>
    </dgm:pt>
    <dgm:pt modelId="{B616E82F-EC1B-408F-AC2E-0EEA4C20736C}" type="pres">
      <dgm:prSet presAssocID="{68042F21-6225-483A-AAED-469C678BAD1B}" presName="horz1" presStyleCnt="0"/>
      <dgm:spPr/>
    </dgm:pt>
    <dgm:pt modelId="{6F964D10-EABE-45DC-BCFE-90CC4B955EF7}" type="pres">
      <dgm:prSet presAssocID="{68042F21-6225-483A-AAED-469C678BAD1B}" presName="tx1" presStyleLbl="revTx" presStyleIdx="0" presStyleCnt="6"/>
      <dgm:spPr/>
    </dgm:pt>
    <dgm:pt modelId="{BD47E982-606D-4EE2-9894-046B70EDE5A0}" type="pres">
      <dgm:prSet presAssocID="{68042F21-6225-483A-AAED-469C678BAD1B}" presName="vert1" presStyleCnt="0"/>
      <dgm:spPr/>
    </dgm:pt>
    <dgm:pt modelId="{A95EF2BB-6A67-4AC5-95A3-0C652497E136}" type="pres">
      <dgm:prSet presAssocID="{210740F5-AB40-4391-8CA9-B5EF5F823E91}" presName="thickLine" presStyleLbl="alignNode1" presStyleIdx="1" presStyleCnt="6"/>
      <dgm:spPr/>
    </dgm:pt>
    <dgm:pt modelId="{68C7B24D-26EC-4E2D-8B3A-68582BE045BF}" type="pres">
      <dgm:prSet presAssocID="{210740F5-AB40-4391-8CA9-B5EF5F823E91}" presName="horz1" presStyleCnt="0"/>
      <dgm:spPr/>
    </dgm:pt>
    <dgm:pt modelId="{1DD61593-F3A7-4C0C-B2EE-1EEA5CF83A8F}" type="pres">
      <dgm:prSet presAssocID="{210740F5-AB40-4391-8CA9-B5EF5F823E91}" presName="tx1" presStyleLbl="revTx" presStyleIdx="1" presStyleCnt="6"/>
      <dgm:spPr/>
    </dgm:pt>
    <dgm:pt modelId="{F9C8D4BC-7819-4A52-8507-81F15A8029BE}" type="pres">
      <dgm:prSet presAssocID="{210740F5-AB40-4391-8CA9-B5EF5F823E91}" presName="vert1" presStyleCnt="0"/>
      <dgm:spPr/>
    </dgm:pt>
    <dgm:pt modelId="{56F72AA1-BD02-4C85-8A29-97D999E04561}" type="pres">
      <dgm:prSet presAssocID="{13C82DAA-E2DE-4706-A267-42DC195EBF9C}" presName="thickLine" presStyleLbl="alignNode1" presStyleIdx="2" presStyleCnt="6"/>
      <dgm:spPr/>
    </dgm:pt>
    <dgm:pt modelId="{C728AB10-8AFD-4373-AAB0-BB23D55B45EA}" type="pres">
      <dgm:prSet presAssocID="{13C82DAA-E2DE-4706-A267-42DC195EBF9C}" presName="horz1" presStyleCnt="0"/>
      <dgm:spPr/>
    </dgm:pt>
    <dgm:pt modelId="{ED153A3C-AB13-4D08-9E7A-51DAFDE4C7B9}" type="pres">
      <dgm:prSet presAssocID="{13C82DAA-E2DE-4706-A267-42DC195EBF9C}" presName="tx1" presStyleLbl="revTx" presStyleIdx="2" presStyleCnt="6"/>
      <dgm:spPr/>
    </dgm:pt>
    <dgm:pt modelId="{09E9D052-B9A5-411A-8398-CC20A6896627}" type="pres">
      <dgm:prSet presAssocID="{13C82DAA-E2DE-4706-A267-42DC195EBF9C}" presName="vert1" presStyleCnt="0"/>
      <dgm:spPr/>
    </dgm:pt>
    <dgm:pt modelId="{4FF6158A-ADC0-4ED9-A15B-B3271636041B}" type="pres">
      <dgm:prSet presAssocID="{5E23B6EE-5C51-41AA-AF0E-49F5A5660939}" presName="thickLine" presStyleLbl="alignNode1" presStyleIdx="3" presStyleCnt="6"/>
      <dgm:spPr/>
    </dgm:pt>
    <dgm:pt modelId="{7840D35C-8362-41B7-83F1-9AF8085AFFA0}" type="pres">
      <dgm:prSet presAssocID="{5E23B6EE-5C51-41AA-AF0E-49F5A5660939}" presName="horz1" presStyleCnt="0"/>
      <dgm:spPr/>
    </dgm:pt>
    <dgm:pt modelId="{94C4C9D6-FE9E-4BD3-AA10-A0F374F86B03}" type="pres">
      <dgm:prSet presAssocID="{5E23B6EE-5C51-41AA-AF0E-49F5A5660939}" presName="tx1" presStyleLbl="revTx" presStyleIdx="3" presStyleCnt="6"/>
      <dgm:spPr/>
    </dgm:pt>
    <dgm:pt modelId="{4ACF2A86-BF47-4659-BCFF-D554874B173D}" type="pres">
      <dgm:prSet presAssocID="{5E23B6EE-5C51-41AA-AF0E-49F5A5660939}" presName="vert1" presStyleCnt="0"/>
      <dgm:spPr/>
    </dgm:pt>
    <dgm:pt modelId="{C9DBF7AF-3419-4FE2-A519-FDB7EC0EE117}" type="pres">
      <dgm:prSet presAssocID="{C04C67A7-555F-4F7E-ADDE-16E120E087DE}" presName="thickLine" presStyleLbl="alignNode1" presStyleIdx="4" presStyleCnt="6"/>
      <dgm:spPr/>
    </dgm:pt>
    <dgm:pt modelId="{03BF39F0-FD3F-48AF-8B8B-945B54CE1958}" type="pres">
      <dgm:prSet presAssocID="{C04C67A7-555F-4F7E-ADDE-16E120E087DE}" presName="horz1" presStyleCnt="0"/>
      <dgm:spPr/>
    </dgm:pt>
    <dgm:pt modelId="{B83AE1FE-C9CF-4BBC-96E7-FF721A385BC2}" type="pres">
      <dgm:prSet presAssocID="{C04C67A7-555F-4F7E-ADDE-16E120E087DE}" presName="tx1" presStyleLbl="revTx" presStyleIdx="4" presStyleCnt="6"/>
      <dgm:spPr/>
    </dgm:pt>
    <dgm:pt modelId="{8487DDCC-1A03-4B29-A14C-25CA82B73D99}" type="pres">
      <dgm:prSet presAssocID="{C04C67A7-555F-4F7E-ADDE-16E120E087DE}" presName="vert1" presStyleCnt="0"/>
      <dgm:spPr/>
    </dgm:pt>
    <dgm:pt modelId="{3022019B-E02E-4AA4-A250-966BADA222D1}" type="pres">
      <dgm:prSet presAssocID="{DB9E699F-9714-49D0-9A04-73775EC49149}" presName="thickLine" presStyleLbl="alignNode1" presStyleIdx="5" presStyleCnt="6"/>
      <dgm:spPr/>
    </dgm:pt>
    <dgm:pt modelId="{A08DE5BC-11A5-4789-ADA7-F9298BD5FFAD}" type="pres">
      <dgm:prSet presAssocID="{DB9E699F-9714-49D0-9A04-73775EC49149}" presName="horz1" presStyleCnt="0"/>
      <dgm:spPr/>
    </dgm:pt>
    <dgm:pt modelId="{DAF7F9E6-8C0D-4CF8-B4EA-20765CF853E9}" type="pres">
      <dgm:prSet presAssocID="{DB9E699F-9714-49D0-9A04-73775EC49149}" presName="tx1" presStyleLbl="revTx" presStyleIdx="5" presStyleCnt="6"/>
      <dgm:spPr/>
    </dgm:pt>
    <dgm:pt modelId="{376BC012-4E3B-45E3-97BF-953CA43229FD}" type="pres">
      <dgm:prSet presAssocID="{DB9E699F-9714-49D0-9A04-73775EC49149}" presName="vert1" presStyleCnt="0"/>
      <dgm:spPr/>
    </dgm:pt>
  </dgm:ptLst>
  <dgm:cxnLst>
    <dgm:cxn modelId="{91900401-11EF-4AA0-86F6-519D8E2DA838}" srcId="{0BCF5121-CC12-4CCD-805E-04FD09E4E652}" destId="{68042F21-6225-483A-AAED-469C678BAD1B}" srcOrd="0" destOrd="0" parTransId="{49496B1A-5348-4047-A738-BB4F1D13F862}" sibTransId="{91D39067-AEC3-4540-8214-B15FC1E2B1ED}"/>
    <dgm:cxn modelId="{8E13054F-9B96-4DB3-9663-26DD4019B5DE}" type="presOf" srcId="{5E23B6EE-5C51-41AA-AF0E-49F5A5660939}" destId="{94C4C9D6-FE9E-4BD3-AA10-A0F374F86B03}" srcOrd="0" destOrd="0" presId="urn:microsoft.com/office/officeart/2008/layout/LinedList"/>
    <dgm:cxn modelId="{1FFD6682-05ED-4542-A1AE-B8858E29115E}" type="presOf" srcId="{210740F5-AB40-4391-8CA9-B5EF5F823E91}" destId="{1DD61593-F3A7-4C0C-B2EE-1EEA5CF83A8F}" srcOrd="0" destOrd="0" presId="urn:microsoft.com/office/officeart/2008/layout/LinedList"/>
    <dgm:cxn modelId="{F2A62E93-45B4-465C-BC16-F0A1FCEE6930}" srcId="{0BCF5121-CC12-4CCD-805E-04FD09E4E652}" destId="{210740F5-AB40-4391-8CA9-B5EF5F823E91}" srcOrd="1" destOrd="0" parTransId="{AA48BDB8-9872-4951-9175-D0FF3014E6DA}" sibTransId="{0B0BF642-8A07-4C9E-A1B0-D314AB442727}"/>
    <dgm:cxn modelId="{8C3D9799-1FDE-48AD-9503-378DCE37A9C1}" srcId="{0BCF5121-CC12-4CCD-805E-04FD09E4E652}" destId="{C04C67A7-555F-4F7E-ADDE-16E120E087DE}" srcOrd="4" destOrd="0" parTransId="{0F1ABAA1-71B4-46D8-806E-698B168EB18C}" sibTransId="{F31086E8-753F-4B46-A97B-83EA71E9CD61}"/>
    <dgm:cxn modelId="{ADD6069B-9634-4842-99B0-C77094CE50C4}" type="presOf" srcId="{0BCF5121-CC12-4CCD-805E-04FD09E4E652}" destId="{4F43EFF6-DB39-4D53-BB63-C86B5905A91C}" srcOrd="0" destOrd="0" presId="urn:microsoft.com/office/officeart/2008/layout/LinedList"/>
    <dgm:cxn modelId="{1BEF249D-D878-429D-8ED6-561EE6BEB848}" srcId="{0BCF5121-CC12-4CCD-805E-04FD09E4E652}" destId="{DB9E699F-9714-49D0-9A04-73775EC49149}" srcOrd="5" destOrd="0" parTransId="{841A5561-E517-4295-8BB9-6377F4E31D1F}" sibTransId="{9A65E546-0F58-4C10-9A74-9E702879CE82}"/>
    <dgm:cxn modelId="{154C87AD-7D97-4115-8818-0847D08A65D3}" type="presOf" srcId="{C04C67A7-555F-4F7E-ADDE-16E120E087DE}" destId="{B83AE1FE-C9CF-4BBC-96E7-FF721A385BC2}" srcOrd="0" destOrd="0" presId="urn:microsoft.com/office/officeart/2008/layout/LinedList"/>
    <dgm:cxn modelId="{B31F5CB4-5BF3-4A07-B09F-58CE3D53D886}" srcId="{0BCF5121-CC12-4CCD-805E-04FD09E4E652}" destId="{13C82DAA-E2DE-4706-A267-42DC195EBF9C}" srcOrd="2" destOrd="0" parTransId="{058B0997-BDE2-4D63-A64A-5E9969CDCE21}" sibTransId="{5DF60A28-2155-442A-BC76-B2F8B7C29172}"/>
    <dgm:cxn modelId="{F16D9EB4-D61A-4912-B7F2-FFA387368331}" type="presOf" srcId="{DB9E699F-9714-49D0-9A04-73775EC49149}" destId="{DAF7F9E6-8C0D-4CF8-B4EA-20765CF853E9}" srcOrd="0" destOrd="0" presId="urn:microsoft.com/office/officeart/2008/layout/LinedList"/>
    <dgm:cxn modelId="{A447DBEC-87A3-4180-9F34-A132FE96FD13}" srcId="{0BCF5121-CC12-4CCD-805E-04FD09E4E652}" destId="{5E23B6EE-5C51-41AA-AF0E-49F5A5660939}" srcOrd="3" destOrd="0" parTransId="{10CA26C4-4EA8-47DE-AC6F-3B312EC0FC71}" sibTransId="{AC26D84C-99C0-445A-85DC-EF913F081B52}"/>
    <dgm:cxn modelId="{E1EA6FF1-5399-4B2F-A7AC-81FCE5985DCF}" type="presOf" srcId="{13C82DAA-E2DE-4706-A267-42DC195EBF9C}" destId="{ED153A3C-AB13-4D08-9E7A-51DAFDE4C7B9}" srcOrd="0" destOrd="0" presId="urn:microsoft.com/office/officeart/2008/layout/LinedList"/>
    <dgm:cxn modelId="{0F3854F1-FECD-4414-9980-76FA49AF2459}" type="presOf" srcId="{68042F21-6225-483A-AAED-469C678BAD1B}" destId="{6F964D10-EABE-45DC-BCFE-90CC4B955EF7}" srcOrd="0" destOrd="0" presId="urn:microsoft.com/office/officeart/2008/layout/LinedList"/>
    <dgm:cxn modelId="{0C49A7F7-2217-4425-8C7B-C6A9ECDD85FE}" type="presParOf" srcId="{4F43EFF6-DB39-4D53-BB63-C86B5905A91C}" destId="{CF5908E7-3CF1-4E0E-8B54-1BE4423AA8F5}" srcOrd="0" destOrd="0" presId="urn:microsoft.com/office/officeart/2008/layout/LinedList"/>
    <dgm:cxn modelId="{D42EF73C-C88B-4176-A78D-49D113991F53}" type="presParOf" srcId="{4F43EFF6-DB39-4D53-BB63-C86B5905A91C}" destId="{B616E82F-EC1B-408F-AC2E-0EEA4C20736C}" srcOrd="1" destOrd="0" presId="urn:microsoft.com/office/officeart/2008/layout/LinedList"/>
    <dgm:cxn modelId="{60FF10F8-7F31-46B0-A001-C7CFCBA0074E}" type="presParOf" srcId="{B616E82F-EC1B-408F-AC2E-0EEA4C20736C}" destId="{6F964D10-EABE-45DC-BCFE-90CC4B955EF7}" srcOrd="0" destOrd="0" presId="urn:microsoft.com/office/officeart/2008/layout/LinedList"/>
    <dgm:cxn modelId="{226C40DB-DE84-4BA2-A2CE-41229E4CC054}" type="presParOf" srcId="{B616E82F-EC1B-408F-AC2E-0EEA4C20736C}" destId="{BD47E982-606D-4EE2-9894-046B70EDE5A0}" srcOrd="1" destOrd="0" presId="urn:microsoft.com/office/officeart/2008/layout/LinedList"/>
    <dgm:cxn modelId="{1E317695-E708-4098-997A-1E8CF34D1854}" type="presParOf" srcId="{4F43EFF6-DB39-4D53-BB63-C86B5905A91C}" destId="{A95EF2BB-6A67-4AC5-95A3-0C652497E136}" srcOrd="2" destOrd="0" presId="urn:microsoft.com/office/officeart/2008/layout/LinedList"/>
    <dgm:cxn modelId="{43F9D106-87FC-43C2-B230-CD68118953F1}" type="presParOf" srcId="{4F43EFF6-DB39-4D53-BB63-C86B5905A91C}" destId="{68C7B24D-26EC-4E2D-8B3A-68582BE045BF}" srcOrd="3" destOrd="0" presId="urn:microsoft.com/office/officeart/2008/layout/LinedList"/>
    <dgm:cxn modelId="{DCD81534-49E5-4151-B9E1-645C49E145F4}" type="presParOf" srcId="{68C7B24D-26EC-4E2D-8B3A-68582BE045BF}" destId="{1DD61593-F3A7-4C0C-B2EE-1EEA5CF83A8F}" srcOrd="0" destOrd="0" presId="urn:microsoft.com/office/officeart/2008/layout/LinedList"/>
    <dgm:cxn modelId="{867FAC27-1617-4FA6-8EAB-277A2A172094}" type="presParOf" srcId="{68C7B24D-26EC-4E2D-8B3A-68582BE045BF}" destId="{F9C8D4BC-7819-4A52-8507-81F15A8029BE}" srcOrd="1" destOrd="0" presId="urn:microsoft.com/office/officeart/2008/layout/LinedList"/>
    <dgm:cxn modelId="{40A780E7-9EFD-45D4-A338-C82442CCEE86}" type="presParOf" srcId="{4F43EFF6-DB39-4D53-BB63-C86B5905A91C}" destId="{56F72AA1-BD02-4C85-8A29-97D999E04561}" srcOrd="4" destOrd="0" presId="urn:microsoft.com/office/officeart/2008/layout/LinedList"/>
    <dgm:cxn modelId="{706B64CD-E6AD-4764-B8B4-836D23809FCC}" type="presParOf" srcId="{4F43EFF6-DB39-4D53-BB63-C86B5905A91C}" destId="{C728AB10-8AFD-4373-AAB0-BB23D55B45EA}" srcOrd="5" destOrd="0" presId="urn:microsoft.com/office/officeart/2008/layout/LinedList"/>
    <dgm:cxn modelId="{37EC8B3E-EA30-4917-87C2-463F13F341FA}" type="presParOf" srcId="{C728AB10-8AFD-4373-AAB0-BB23D55B45EA}" destId="{ED153A3C-AB13-4D08-9E7A-51DAFDE4C7B9}" srcOrd="0" destOrd="0" presId="urn:microsoft.com/office/officeart/2008/layout/LinedList"/>
    <dgm:cxn modelId="{D9574986-DD8E-4CA9-B152-AA4B7B7368BE}" type="presParOf" srcId="{C728AB10-8AFD-4373-AAB0-BB23D55B45EA}" destId="{09E9D052-B9A5-411A-8398-CC20A6896627}" srcOrd="1" destOrd="0" presId="urn:microsoft.com/office/officeart/2008/layout/LinedList"/>
    <dgm:cxn modelId="{EC9BA5CE-76C6-4B91-B8D7-6E8B9ECD20D7}" type="presParOf" srcId="{4F43EFF6-DB39-4D53-BB63-C86B5905A91C}" destId="{4FF6158A-ADC0-4ED9-A15B-B3271636041B}" srcOrd="6" destOrd="0" presId="urn:microsoft.com/office/officeart/2008/layout/LinedList"/>
    <dgm:cxn modelId="{4E52BF9A-FC81-41A4-9281-D8682AEDEF1E}" type="presParOf" srcId="{4F43EFF6-DB39-4D53-BB63-C86B5905A91C}" destId="{7840D35C-8362-41B7-83F1-9AF8085AFFA0}" srcOrd="7" destOrd="0" presId="urn:microsoft.com/office/officeart/2008/layout/LinedList"/>
    <dgm:cxn modelId="{F7E70136-F3A4-4FE0-91C7-D86E3E0354BE}" type="presParOf" srcId="{7840D35C-8362-41B7-83F1-9AF8085AFFA0}" destId="{94C4C9D6-FE9E-4BD3-AA10-A0F374F86B03}" srcOrd="0" destOrd="0" presId="urn:microsoft.com/office/officeart/2008/layout/LinedList"/>
    <dgm:cxn modelId="{2D91DB56-32BD-45FE-8058-97F7BEC027E1}" type="presParOf" srcId="{7840D35C-8362-41B7-83F1-9AF8085AFFA0}" destId="{4ACF2A86-BF47-4659-BCFF-D554874B173D}" srcOrd="1" destOrd="0" presId="urn:microsoft.com/office/officeart/2008/layout/LinedList"/>
    <dgm:cxn modelId="{53994D88-C0C2-4AA8-995F-96D3374735AB}" type="presParOf" srcId="{4F43EFF6-DB39-4D53-BB63-C86B5905A91C}" destId="{C9DBF7AF-3419-4FE2-A519-FDB7EC0EE117}" srcOrd="8" destOrd="0" presId="urn:microsoft.com/office/officeart/2008/layout/LinedList"/>
    <dgm:cxn modelId="{1577FBEA-12AA-400F-A0B0-D49D5DEBCA1E}" type="presParOf" srcId="{4F43EFF6-DB39-4D53-BB63-C86B5905A91C}" destId="{03BF39F0-FD3F-48AF-8B8B-945B54CE1958}" srcOrd="9" destOrd="0" presId="urn:microsoft.com/office/officeart/2008/layout/LinedList"/>
    <dgm:cxn modelId="{124FF432-2210-4D15-B766-06D32891E793}" type="presParOf" srcId="{03BF39F0-FD3F-48AF-8B8B-945B54CE1958}" destId="{B83AE1FE-C9CF-4BBC-96E7-FF721A385BC2}" srcOrd="0" destOrd="0" presId="urn:microsoft.com/office/officeart/2008/layout/LinedList"/>
    <dgm:cxn modelId="{B3E2C06B-F6EE-4498-9665-8A2B43B2933F}" type="presParOf" srcId="{03BF39F0-FD3F-48AF-8B8B-945B54CE1958}" destId="{8487DDCC-1A03-4B29-A14C-25CA82B73D99}" srcOrd="1" destOrd="0" presId="urn:microsoft.com/office/officeart/2008/layout/LinedList"/>
    <dgm:cxn modelId="{FFCD5605-97AF-429A-A66D-72D873AB8E6A}" type="presParOf" srcId="{4F43EFF6-DB39-4D53-BB63-C86B5905A91C}" destId="{3022019B-E02E-4AA4-A250-966BADA222D1}" srcOrd="10" destOrd="0" presId="urn:microsoft.com/office/officeart/2008/layout/LinedList"/>
    <dgm:cxn modelId="{B683C6C2-62BA-4565-B93D-410648577777}" type="presParOf" srcId="{4F43EFF6-DB39-4D53-BB63-C86B5905A91C}" destId="{A08DE5BC-11A5-4789-ADA7-F9298BD5FFAD}" srcOrd="11" destOrd="0" presId="urn:microsoft.com/office/officeart/2008/layout/LinedList"/>
    <dgm:cxn modelId="{13FADA0C-C7C7-4DC6-8D1C-DB8DD4572C7A}" type="presParOf" srcId="{A08DE5BC-11A5-4789-ADA7-F9298BD5FFAD}" destId="{DAF7F9E6-8C0D-4CF8-B4EA-20765CF853E9}" srcOrd="0" destOrd="0" presId="urn:microsoft.com/office/officeart/2008/layout/LinedList"/>
    <dgm:cxn modelId="{927C351D-2DAA-4088-B0C6-39CF73FF2090}" type="presParOf" srcId="{A08DE5BC-11A5-4789-ADA7-F9298BD5FFAD}" destId="{376BC012-4E3B-45E3-97BF-953CA43229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52C76-0338-41BE-9499-4C693EE317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B8BBA63-EC22-4F09-B417-F25DEBDB6E08}">
      <dgm:prSet/>
      <dgm:spPr/>
      <dgm:t>
        <a:bodyPr/>
        <a:lstStyle/>
        <a:p>
          <a:r>
            <a:rPr lang="en-US"/>
            <a:t>UART is Universal Asynchronous receiver transmitter.</a:t>
          </a:r>
        </a:p>
      </dgm:t>
    </dgm:pt>
    <dgm:pt modelId="{8EF03EF2-1A76-4A79-9165-15BA4B8FEF29}" type="parTrans" cxnId="{33C89CCD-1D13-40C1-A370-83172E53FA13}">
      <dgm:prSet/>
      <dgm:spPr/>
      <dgm:t>
        <a:bodyPr/>
        <a:lstStyle/>
        <a:p>
          <a:endParaRPr lang="en-US"/>
        </a:p>
      </dgm:t>
    </dgm:pt>
    <dgm:pt modelId="{C17118C3-5AB4-42AE-ABC8-07A7CAB3F5B5}" type="sibTrans" cxnId="{33C89CCD-1D13-40C1-A370-83172E53FA13}">
      <dgm:prSet/>
      <dgm:spPr/>
      <dgm:t>
        <a:bodyPr/>
        <a:lstStyle/>
        <a:p>
          <a:endParaRPr lang="en-US"/>
        </a:p>
      </dgm:t>
    </dgm:pt>
    <dgm:pt modelId="{8E97101B-93D3-49F8-BD0C-76CE9C2655B3}">
      <dgm:prSet/>
      <dgm:spPr/>
      <dgm:t>
        <a:bodyPr/>
        <a:lstStyle/>
        <a:p>
          <a:r>
            <a:rPr lang="en-US"/>
            <a:t>It is used to transmit the data in the form of packets .</a:t>
          </a:r>
        </a:p>
      </dgm:t>
    </dgm:pt>
    <dgm:pt modelId="{AA9E2352-3CE9-4557-B1CD-7793C63E858B}" type="parTrans" cxnId="{4C53F48A-E86E-4009-9F75-D8EBF4BA74FC}">
      <dgm:prSet/>
      <dgm:spPr/>
      <dgm:t>
        <a:bodyPr/>
        <a:lstStyle/>
        <a:p>
          <a:endParaRPr lang="en-US"/>
        </a:p>
      </dgm:t>
    </dgm:pt>
    <dgm:pt modelId="{36F5587C-E8F7-43B1-B5E2-474F0EBA984D}" type="sibTrans" cxnId="{4C53F48A-E86E-4009-9F75-D8EBF4BA74FC}">
      <dgm:prSet/>
      <dgm:spPr/>
      <dgm:t>
        <a:bodyPr/>
        <a:lstStyle/>
        <a:p>
          <a:endParaRPr lang="en-US"/>
        </a:p>
      </dgm:t>
    </dgm:pt>
    <dgm:pt modelId="{03A0BC3B-4816-42B6-8047-E25860281BA7}">
      <dgm:prSet/>
      <dgm:spPr/>
      <dgm:t>
        <a:bodyPr/>
        <a:lstStyle/>
        <a:p>
          <a:r>
            <a:rPr lang="en-US"/>
            <a:t>For this project, we are using UART Communication protocol for  Arduino mega and GSM 900 module.</a:t>
          </a:r>
        </a:p>
      </dgm:t>
    </dgm:pt>
    <dgm:pt modelId="{C891653B-B3BA-4494-AE51-F76E3B6BE77B}" type="parTrans" cxnId="{C4F1B970-ACF2-4724-8183-A4C9C1A8BBC4}">
      <dgm:prSet/>
      <dgm:spPr/>
      <dgm:t>
        <a:bodyPr/>
        <a:lstStyle/>
        <a:p>
          <a:endParaRPr lang="en-US"/>
        </a:p>
      </dgm:t>
    </dgm:pt>
    <dgm:pt modelId="{6C5168D1-A8E7-4334-9E30-F09C99F14618}" type="sibTrans" cxnId="{C4F1B970-ACF2-4724-8183-A4C9C1A8BBC4}">
      <dgm:prSet/>
      <dgm:spPr/>
      <dgm:t>
        <a:bodyPr/>
        <a:lstStyle/>
        <a:p>
          <a:endParaRPr lang="en-US"/>
        </a:p>
      </dgm:t>
    </dgm:pt>
    <dgm:pt modelId="{EB380D31-545A-4055-A10C-A149E4EFD6DE}" type="pres">
      <dgm:prSet presAssocID="{AC252C76-0338-41BE-9499-4C693EE3178B}" presName="root" presStyleCnt="0">
        <dgm:presLayoutVars>
          <dgm:dir/>
          <dgm:resizeHandles val="exact"/>
        </dgm:presLayoutVars>
      </dgm:prSet>
      <dgm:spPr/>
    </dgm:pt>
    <dgm:pt modelId="{E6E05778-DF21-4EDA-B2C4-65B73CB4F329}" type="pres">
      <dgm:prSet presAssocID="{9B8BBA63-EC22-4F09-B417-F25DEBDB6E08}" presName="compNode" presStyleCnt="0"/>
      <dgm:spPr/>
    </dgm:pt>
    <dgm:pt modelId="{DD106A28-6D83-4D39-AA80-4BED38C55810}" type="pres">
      <dgm:prSet presAssocID="{9B8BBA63-EC22-4F09-B417-F25DEBDB6E08}" presName="bgRect" presStyleLbl="bgShp" presStyleIdx="0" presStyleCnt="3"/>
      <dgm:spPr/>
    </dgm:pt>
    <dgm:pt modelId="{B4021952-8AAE-4BF4-A191-2B31D8BF61CF}" type="pres">
      <dgm:prSet presAssocID="{9B8BBA63-EC22-4F09-B417-F25DEBDB6E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F3799773-6F84-4943-804E-AF3052C73B3A}" type="pres">
      <dgm:prSet presAssocID="{9B8BBA63-EC22-4F09-B417-F25DEBDB6E08}" presName="spaceRect" presStyleCnt="0"/>
      <dgm:spPr/>
    </dgm:pt>
    <dgm:pt modelId="{91E6609C-DFD5-4813-B821-BF886B2B444A}" type="pres">
      <dgm:prSet presAssocID="{9B8BBA63-EC22-4F09-B417-F25DEBDB6E08}" presName="parTx" presStyleLbl="revTx" presStyleIdx="0" presStyleCnt="3">
        <dgm:presLayoutVars>
          <dgm:chMax val="0"/>
          <dgm:chPref val="0"/>
        </dgm:presLayoutVars>
      </dgm:prSet>
      <dgm:spPr/>
    </dgm:pt>
    <dgm:pt modelId="{DD42C75B-E647-4E9C-B1C8-775FA9ABF830}" type="pres">
      <dgm:prSet presAssocID="{C17118C3-5AB4-42AE-ABC8-07A7CAB3F5B5}" presName="sibTrans" presStyleCnt="0"/>
      <dgm:spPr/>
    </dgm:pt>
    <dgm:pt modelId="{C365E01E-59D2-4853-A0C0-7B17D27E22D3}" type="pres">
      <dgm:prSet presAssocID="{8E97101B-93D3-49F8-BD0C-76CE9C2655B3}" presName="compNode" presStyleCnt="0"/>
      <dgm:spPr/>
    </dgm:pt>
    <dgm:pt modelId="{7B60938C-91DC-47B2-9ADA-225BD9F18DF4}" type="pres">
      <dgm:prSet presAssocID="{8E97101B-93D3-49F8-BD0C-76CE9C2655B3}" presName="bgRect" presStyleLbl="bgShp" presStyleIdx="1" presStyleCnt="3"/>
      <dgm:spPr/>
    </dgm:pt>
    <dgm:pt modelId="{9D627EBC-C523-413D-9F75-70E3E1F9C9B0}" type="pres">
      <dgm:prSet presAssocID="{8E97101B-93D3-49F8-BD0C-76CE9C2655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6B035BB-7FA3-4FFD-9DFF-B7AB410A49DC}" type="pres">
      <dgm:prSet presAssocID="{8E97101B-93D3-49F8-BD0C-76CE9C2655B3}" presName="spaceRect" presStyleCnt="0"/>
      <dgm:spPr/>
    </dgm:pt>
    <dgm:pt modelId="{38E36669-1E03-443E-B544-E899351BBE46}" type="pres">
      <dgm:prSet presAssocID="{8E97101B-93D3-49F8-BD0C-76CE9C2655B3}" presName="parTx" presStyleLbl="revTx" presStyleIdx="1" presStyleCnt="3">
        <dgm:presLayoutVars>
          <dgm:chMax val="0"/>
          <dgm:chPref val="0"/>
        </dgm:presLayoutVars>
      </dgm:prSet>
      <dgm:spPr/>
    </dgm:pt>
    <dgm:pt modelId="{049E1503-D4B4-4878-A822-EC610D0FB7A5}" type="pres">
      <dgm:prSet presAssocID="{36F5587C-E8F7-43B1-B5E2-474F0EBA984D}" presName="sibTrans" presStyleCnt="0"/>
      <dgm:spPr/>
    </dgm:pt>
    <dgm:pt modelId="{E402D11A-4FEA-489A-A9A0-8F6BBF8263DB}" type="pres">
      <dgm:prSet presAssocID="{03A0BC3B-4816-42B6-8047-E25860281BA7}" presName="compNode" presStyleCnt="0"/>
      <dgm:spPr/>
    </dgm:pt>
    <dgm:pt modelId="{EF1DD6CD-9043-42C9-B217-8C0C4338DA64}" type="pres">
      <dgm:prSet presAssocID="{03A0BC3B-4816-42B6-8047-E25860281BA7}" presName="bgRect" presStyleLbl="bgShp" presStyleIdx="2" presStyleCnt="3"/>
      <dgm:spPr/>
    </dgm:pt>
    <dgm:pt modelId="{10D3AD81-8E11-4E67-BC57-B457A1B14180}" type="pres">
      <dgm:prSet presAssocID="{03A0BC3B-4816-42B6-8047-E25860281B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8001EE0-7405-417E-A0DF-B131462613FA}" type="pres">
      <dgm:prSet presAssocID="{03A0BC3B-4816-42B6-8047-E25860281BA7}" presName="spaceRect" presStyleCnt="0"/>
      <dgm:spPr/>
    </dgm:pt>
    <dgm:pt modelId="{DF0C3025-1ABF-412A-864A-79D8B5CF7B1D}" type="pres">
      <dgm:prSet presAssocID="{03A0BC3B-4816-42B6-8047-E25860281BA7}" presName="parTx" presStyleLbl="revTx" presStyleIdx="2" presStyleCnt="3">
        <dgm:presLayoutVars>
          <dgm:chMax val="0"/>
          <dgm:chPref val="0"/>
        </dgm:presLayoutVars>
      </dgm:prSet>
      <dgm:spPr/>
    </dgm:pt>
  </dgm:ptLst>
  <dgm:cxnLst>
    <dgm:cxn modelId="{C4F1B970-ACF2-4724-8183-A4C9C1A8BBC4}" srcId="{AC252C76-0338-41BE-9499-4C693EE3178B}" destId="{03A0BC3B-4816-42B6-8047-E25860281BA7}" srcOrd="2" destOrd="0" parTransId="{C891653B-B3BA-4494-AE51-F76E3B6BE77B}" sibTransId="{6C5168D1-A8E7-4334-9E30-F09C99F14618}"/>
    <dgm:cxn modelId="{12C54D87-04E8-4E19-BE96-FF1EB3D903E6}" type="presOf" srcId="{AC252C76-0338-41BE-9499-4C693EE3178B}" destId="{EB380D31-545A-4055-A10C-A149E4EFD6DE}" srcOrd="0" destOrd="0" presId="urn:microsoft.com/office/officeart/2018/2/layout/IconVerticalSolidList"/>
    <dgm:cxn modelId="{4C53F48A-E86E-4009-9F75-D8EBF4BA74FC}" srcId="{AC252C76-0338-41BE-9499-4C693EE3178B}" destId="{8E97101B-93D3-49F8-BD0C-76CE9C2655B3}" srcOrd="1" destOrd="0" parTransId="{AA9E2352-3CE9-4557-B1CD-7793C63E858B}" sibTransId="{36F5587C-E8F7-43B1-B5E2-474F0EBA984D}"/>
    <dgm:cxn modelId="{939F3995-0B35-42C2-AAC2-C28A8A1B981D}" type="presOf" srcId="{8E97101B-93D3-49F8-BD0C-76CE9C2655B3}" destId="{38E36669-1E03-443E-B544-E899351BBE46}" srcOrd="0" destOrd="0" presId="urn:microsoft.com/office/officeart/2018/2/layout/IconVerticalSolidList"/>
    <dgm:cxn modelId="{33C89CCD-1D13-40C1-A370-83172E53FA13}" srcId="{AC252C76-0338-41BE-9499-4C693EE3178B}" destId="{9B8BBA63-EC22-4F09-B417-F25DEBDB6E08}" srcOrd="0" destOrd="0" parTransId="{8EF03EF2-1A76-4A79-9165-15BA4B8FEF29}" sibTransId="{C17118C3-5AB4-42AE-ABC8-07A7CAB3F5B5}"/>
    <dgm:cxn modelId="{654946E5-53B3-4462-86C1-C58FF849932C}" type="presOf" srcId="{9B8BBA63-EC22-4F09-B417-F25DEBDB6E08}" destId="{91E6609C-DFD5-4813-B821-BF886B2B444A}" srcOrd="0" destOrd="0" presId="urn:microsoft.com/office/officeart/2018/2/layout/IconVerticalSolidList"/>
    <dgm:cxn modelId="{B0E767E9-518F-4DAF-B2E8-836DC5E69673}" type="presOf" srcId="{03A0BC3B-4816-42B6-8047-E25860281BA7}" destId="{DF0C3025-1ABF-412A-864A-79D8B5CF7B1D}" srcOrd="0" destOrd="0" presId="urn:microsoft.com/office/officeart/2018/2/layout/IconVerticalSolidList"/>
    <dgm:cxn modelId="{6CCC849C-9D18-4F27-8EF9-AE361D8DC216}" type="presParOf" srcId="{EB380D31-545A-4055-A10C-A149E4EFD6DE}" destId="{E6E05778-DF21-4EDA-B2C4-65B73CB4F329}" srcOrd="0" destOrd="0" presId="urn:microsoft.com/office/officeart/2018/2/layout/IconVerticalSolidList"/>
    <dgm:cxn modelId="{5A70F926-8B04-4DF6-A381-E7ECA6E13D0D}" type="presParOf" srcId="{E6E05778-DF21-4EDA-B2C4-65B73CB4F329}" destId="{DD106A28-6D83-4D39-AA80-4BED38C55810}" srcOrd="0" destOrd="0" presId="urn:microsoft.com/office/officeart/2018/2/layout/IconVerticalSolidList"/>
    <dgm:cxn modelId="{F5659E22-3D4D-47A0-B664-4BF3C7E0544F}" type="presParOf" srcId="{E6E05778-DF21-4EDA-B2C4-65B73CB4F329}" destId="{B4021952-8AAE-4BF4-A191-2B31D8BF61CF}" srcOrd="1" destOrd="0" presId="urn:microsoft.com/office/officeart/2018/2/layout/IconVerticalSolidList"/>
    <dgm:cxn modelId="{A9D65AA2-B1CE-4801-A321-B1384DFEE33E}" type="presParOf" srcId="{E6E05778-DF21-4EDA-B2C4-65B73CB4F329}" destId="{F3799773-6F84-4943-804E-AF3052C73B3A}" srcOrd="2" destOrd="0" presId="urn:microsoft.com/office/officeart/2018/2/layout/IconVerticalSolidList"/>
    <dgm:cxn modelId="{FBB307D8-4677-495B-A128-FF6BC8EC8698}" type="presParOf" srcId="{E6E05778-DF21-4EDA-B2C4-65B73CB4F329}" destId="{91E6609C-DFD5-4813-B821-BF886B2B444A}" srcOrd="3" destOrd="0" presId="urn:microsoft.com/office/officeart/2018/2/layout/IconVerticalSolidList"/>
    <dgm:cxn modelId="{5AC30408-12CD-4818-8D42-A50B061B9B90}" type="presParOf" srcId="{EB380D31-545A-4055-A10C-A149E4EFD6DE}" destId="{DD42C75B-E647-4E9C-B1C8-775FA9ABF830}" srcOrd="1" destOrd="0" presId="urn:microsoft.com/office/officeart/2018/2/layout/IconVerticalSolidList"/>
    <dgm:cxn modelId="{709FCAFF-64BF-42B4-84D8-452DB0551BB9}" type="presParOf" srcId="{EB380D31-545A-4055-A10C-A149E4EFD6DE}" destId="{C365E01E-59D2-4853-A0C0-7B17D27E22D3}" srcOrd="2" destOrd="0" presId="urn:microsoft.com/office/officeart/2018/2/layout/IconVerticalSolidList"/>
    <dgm:cxn modelId="{B10D3129-8958-4186-A182-CFC2834E5891}" type="presParOf" srcId="{C365E01E-59D2-4853-A0C0-7B17D27E22D3}" destId="{7B60938C-91DC-47B2-9ADA-225BD9F18DF4}" srcOrd="0" destOrd="0" presId="urn:microsoft.com/office/officeart/2018/2/layout/IconVerticalSolidList"/>
    <dgm:cxn modelId="{E9258924-3319-42B8-BAAD-2AB0CA4905FB}" type="presParOf" srcId="{C365E01E-59D2-4853-A0C0-7B17D27E22D3}" destId="{9D627EBC-C523-413D-9F75-70E3E1F9C9B0}" srcOrd="1" destOrd="0" presId="urn:microsoft.com/office/officeart/2018/2/layout/IconVerticalSolidList"/>
    <dgm:cxn modelId="{D92AB203-1A17-4A62-A90A-B61C2637E540}" type="presParOf" srcId="{C365E01E-59D2-4853-A0C0-7B17D27E22D3}" destId="{56B035BB-7FA3-4FFD-9DFF-B7AB410A49DC}" srcOrd="2" destOrd="0" presId="urn:microsoft.com/office/officeart/2018/2/layout/IconVerticalSolidList"/>
    <dgm:cxn modelId="{51A40115-68B7-420A-8246-16C898FBF495}" type="presParOf" srcId="{C365E01E-59D2-4853-A0C0-7B17D27E22D3}" destId="{38E36669-1E03-443E-B544-E899351BBE46}" srcOrd="3" destOrd="0" presId="urn:microsoft.com/office/officeart/2018/2/layout/IconVerticalSolidList"/>
    <dgm:cxn modelId="{2F11CA52-1577-4B71-87B9-BEF0E73FFDAB}" type="presParOf" srcId="{EB380D31-545A-4055-A10C-A149E4EFD6DE}" destId="{049E1503-D4B4-4878-A822-EC610D0FB7A5}" srcOrd="3" destOrd="0" presId="urn:microsoft.com/office/officeart/2018/2/layout/IconVerticalSolidList"/>
    <dgm:cxn modelId="{81B4ED25-8E2D-42A2-B4C8-6FC99070B66B}" type="presParOf" srcId="{EB380D31-545A-4055-A10C-A149E4EFD6DE}" destId="{E402D11A-4FEA-489A-A9A0-8F6BBF8263DB}" srcOrd="4" destOrd="0" presId="urn:microsoft.com/office/officeart/2018/2/layout/IconVerticalSolidList"/>
    <dgm:cxn modelId="{36E61220-2465-4801-966B-143C28B0E48A}" type="presParOf" srcId="{E402D11A-4FEA-489A-A9A0-8F6BBF8263DB}" destId="{EF1DD6CD-9043-42C9-B217-8C0C4338DA64}" srcOrd="0" destOrd="0" presId="urn:microsoft.com/office/officeart/2018/2/layout/IconVerticalSolidList"/>
    <dgm:cxn modelId="{70BBFE81-A794-44BE-8F90-D6DA419C54C1}" type="presParOf" srcId="{E402D11A-4FEA-489A-A9A0-8F6BBF8263DB}" destId="{10D3AD81-8E11-4E67-BC57-B457A1B14180}" srcOrd="1" destOrd="0" presId="urn:microsoft.com/office/officeart/2018/2/layout/IconVerticalSolidList"/>
    <dgm:cxn modelId="{A5C7947D-F035-46A4-9465-376BEFDC432E}" type="presParOf" srcId="{E402D11A-4FEA-489A-A9A0-8F6BBF8263DB}" destId="{58001EE0-7405-417E-A0DF-B131462613FA}" srcOrd="2" destOrd="0" presId="urn:microsoft.com/office/officeart/2018/2/layout/IconVerticalSolidList"/>
    <dgm:cxn modelId="{E90A3BC3-732D-431C-BA2E-F5EA9C013A5F}" type="presParOf" srcId="{E402D11A-4FEA-489A-A9A0-8F6BBF8263DB}" destId="{DF0C3025-1ABF-412A-864A-79D8B5CF7B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FCA80B-E233-493B-A2AD-A439DE0F0BD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685122-90B5-4134-A57C-C134CFA13CC1}">
      <dgm:prSet custT="1"/>
      <dgm:spPr/>
      <dgm:t>
        <a:bodyPr/>
        <a:lstStyle/>
        <a:p>
          <a:r>
            <a:rPr lang="en-US" sz="2000" dirty="0"/>
            <a:t>Arduino Mega has 4 UART Ports available, and we are using  SERIAL 2 to perform the communication.</a:t>
          </a:r>
        </a:p>
      </dgm:t>
    </dgm:pt>
    <dgm:pt modelId="{E0DF1AF4-4CE5-49AF-839C-6330109B04E9}" type="parTrans" cxnId="{4C56BBBB-ACF7-4B21-9DB3-58C08CD41BF9}">
      <dgm:prSet/>
      <dgm:spPr/>
      <dgm:t>
        <a:bodyPr/>
        <a:lstStyle/>
        <a:p>
          <a:endParaRPr lang="en-US"/>
        </a:p>
      </dgm:t>
    </dgm:pt>
    <dgm:pt modelId="{BE1641B3-E56B-417E-BA9F-1777E3F20EE7}" type="sibTrans" cxnId="{4C56BBBB-ACF7-4B21-9DB3-58C08CD41BF9}">
      <dgm:prSet/>
      <dgm:spPr/>
      <dgm:t>
        <a:bodyPr/>
        <a:lstStyle/>
        <a:p>
          <a:endParaRPr lang="en-US"/>
        </a:p>
      </dgm:t>
    </dgm:pt>
    <dgm:pt modelId="{BC893E5F-EDB3-49A5-A3DF-518C0D5B706A}">
      <dgm:prSet/>
      <dgm:spPr/>
      <dgm:t>
        <a:bodyPr/>
        <a:lstStyle/>
        <a:p>
          <a:r>
            <a:rPr lang="en-US"/>
            <a:t>The Serial port 3 has pin 14- TX and Pin 15- RX</a:t>
          </a:r>
        </a:p>
      </dgm:t>
    </dgm:pt>
    <dgm:pt modelId="{0DC8E3FE-AFAD-4C23-9DB7-8E3BB0B2A4AB}" type="parTrans" cxnId="{964EE7FB-52AF-43FA-91E5-7311554A42D7}">
      <dgm:prSet/>
      <dgm:spPr/>
      <dgm:t>
        <a:bodyPr/>
        <a:lstStyle/>
        <a:p>
          <a:endParaRPr lang="en-US"/>
        </a:p>
      </dgm:t>
    </dgm:pt>
    <dgm:pt modelId="{6DC48005-6A79-4187-8505-8BDC089C258E}" type="sibTrans" cxnId="{964EE7FB-52AF-43FA-91E5-7311554A42D7}">
      <dgm:prSet/>
      <dgm:spPr/>
      <dgm:t>
        <a:bodyPr/>
        <a:lstStyle/>
        <a:p>
          <a:endParaRPr lang="en-US"/>
        </a:p>
      </dgm:t>
    </dgm:pt>
    <dgm:pt modelId="{3CA431F0-AA4E-4E48-B35B-1499C52432C6}">
      <dgm:prSet/>
      <dgm:spPr/>
      <dgm:t>
        <a:bodyPr/>
        <a:lstStyle/>
        <a:p>
          <a:r>
            <a:rPr lang="en-US"/>
            <a:t>These pins are connected to the GSM module at odds to lead the UART communication possible.</a:t>
          </a:r>
        </a:p>
      </dgm:t>
    </dgm:pt>
    <dgm:pt modelId="{D97D53D2-CB97-4E72-B905-3F48F04DB519}" type="parTrans" cxnId="{FCA3CD85-6193-4C8D-AF41-CF4550255718}">
      <dgm:prSet/>
      <dgm:spPr/>
      <dgm:t>
        <a:bodyPr/>
        <a:lstStyle/>
        <a:p>
          <a:endParaRPr lang="en-US"/>
        </a:p>
      </dgm:t>
    </dgm:pt>
    <dgm:pt modelId="{334E928C-0A3C-40F2-8458-B5CC250AE6B4}" type="sibTrans" cxnId="{FCA3CD85-6193-4C8D-AF41-CF4550255718}">
      <dgm:prSet/>
      <dgm:spPr/>
      <dgm:t>
        <a:bodyPr/>
        <a:lstStyle/>
        <a:p>
          <a:endParaRPr lang="en-US"/>
        </a:p>
      </dgm:t>
    </dgm:pt>
    <dgm:pt modelId="{CA90B009-14BE-4811-8A10-F2A84B79310E}" type="pres">
      <dgm:prSet presAssocID="{DAFCA80B-E233-493B-A2AD-A439DE0F0BDF}" presName="root" presStyleCnt="0">
        <dgm:presLayoutVars>
          <dgm:dir/>
          <dgm:resizeHandles val="exact"/>
        </dgm:presLayoutVars>
      </dgm:prSet>
      <dgm:spPr/>
    </dgm:pt>
    <dgm:pt modelId="{53B14ABC-D6B6-4924-BD43-E54EFCF2843E}" type="pres">
      <dgm:prSet presAssocID="{B3685122-90B5-4134-A57C-C134CFA13CC1}" presName="compNode" presStyleCnt="0"/>
      <dgm:spPr/>
    </dgm:pt>
    <dgm:pt modelId="{87ACDE7F-FBCB-4B51-9E36-DB3E47DC646E}" type="pres">
      <dgm:prSet presAssocID="{B3685122-90B5-4134-A57C-C134CFA13C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1451987-B9E4-41B2-AFD5-7B9C97A7540E}" type="pres">
      <dgm:prSet presAssocID="{B3685122-90B5-4134-A57C-C134CFA13CC1}" presName="spaceRect" presStyleCnt="0"/>
      <dgm:spPr/>
    </dgm:pt>
    <dgm:pt modelId="{6E5F7DDA-F16D-4A94-92E0-0D83A25E554E}" type="pres">
      <dgm:prSet presAssocID="{B3685122-90B5-4134-A57C-C134CFA13CC1}" presName="textRect" presStyleLbl="revTx" presStyleIdx="0" presStyleCnt="3">
        <dgm:presLayoutVars>
          <dgm:chMax val="1"/>
          <dgm:chPref val="1"/>
        </dgm:presLayoutVars>
      </dgm:prSet>
      <dgm:spPr/>
    </dgm:pt>
    <dgm:pt modelId="{D2CAF08B-8413-4FB1-BCD3-5013F0190ABE}" type="pres">
      <dgm:prSet presAssocID="{BE1641B3-E56B-417E-BA9F-1777E3F20EE7}" presName="sibTrans" presStyleCnt="0"/>
      <dgm:spPr/>
    </dgm:pt>
    <dgm:pt modelId="{E2C5B979-5AD5-43C3-9BA6-14D043A4A7C7}" type="pres">
      <dgm:prSet presAssocID="{BC893E5F-EDB3-49A5-A3DF-518C0D5B706A}" presName="compNode" presStyleCnt="0"/>
      <dgm:spPr/>
    </dgm:pt>
    <dgm:pt modelId="{EFD73C49-C747-4349-8CBA-16922D3635B6}" type="pres">
      <dgm:prSet presAssocID="{BC893E5F-EDB3-49A5-A3DF-518C0D5B70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68A646D3-272A-4D87-94EA-10E0AC38FDBD}" type="pres">
      <dgm:prSet presAssocID="{BC893E5F-EDB3-49A5-A3DF-518C0D5B706A}" presName="spaceRect" presStyleCnt="0"/>
      <dgm:spPr/>
    </dgm:pt>
    <dgm:pt modelId="{BDBB1B59-E80B-461C-9756-0171AF5749B2}" type="pres">
      <dgm:prSet presAssocID="{BC893E5F-EDB3-49A5-A3DF-518C0D5B706A}" presName="textRect" presStyleLbl="revTx" presStyleIdx="1" presStyleCnt="3">
        <dgm:presLayoutVars>
          <dgm:chMax val="1"/>
          <dgm:chPref val="1"/>
        </dgm:presLayoutVars>
      </dgm:prSet>
      <dgm:spPr/>
    </dgm:pt>
    <dgm:pt modelId="{5CB7B5E3-3805-4EDA-958B-17950D4F5A2E}" type="pres">
      <dgm:prSet presAssocID="{6DC48005-6A79-4187-8505-8BDC089C258E}" presName="sibTrans" presStyleCnt="0"/>
      <dgm:spPr/>
    </dgm:pt>
    <dgm:pt modelId="{AAC29432-96E2-40C0-8675-396621C570EA}" type="pres">
      <dgm:prSet presAssocID="{3CA431F0-AA4E-4E48-B35B-1499C52432C6}" presName="compNode" presStyleCnt="0"/>
      <dgm:spPr/>
    </dgm:pt>
    <dgm:pt modelId="{81870F0E-0C15-42A4-BB77-4D2FA1448851}" type="pres">
      <dgm:prSet presAssocID="{3CA431F0-AA4E-4E48-B35B-1499C52432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1C888147-89CB-4C76-96BE-81B511AF41F4}" type="pres">
      <dgm:prSet presAssocID="{3CA431F0-AA4E-4E48-B35B-1499C52432C6}" presName="spaceRect" presStyleCnt="0"/>
      <dgm:spPr/>
    </dgm:pt>
    <dgm:pt modelId="{DF48A84D-28AC-431B-A704-890D8AD56918}" type="pres">
      <dgm:prSet presAssocID="{3CA431F0-AA4E-4E48-B35B-1499C52432C6}" presName="textRect" presStyleLbl="revTx" presStyleIdx="2" presStyleCnt="3">
        <dgm:presLayoutVars>
          <dgm:chMax val="1"/>
          <dgm:chPref val="1"/>
        </dgm:presLayoutVars>
      </dgm:prSet>
      <dgm:spPr/>
    </dgm:pt>
  </dgm:ptLst>
  <dgm:cxnLst>
    <dgm:cxn modelId="{3767F553-3421-4152-847D-E03F37836CFB}" type="presOf" srcId="{BC893E5F-EDB3-49A5-A3DF-518C0D5B706A}" destId="{BDBB1B59-E80B-461C-9756-0171AF5749B2}" srcOrd="0" destOrd="0" presId="urn:microsoft.com/office/officeart/2018/2/layout/IconLabelList"/>
    <dgm:cxn modelId="{FCA3CD85-6193-4C8D-AF41-CF4550255718}" srcId="{DAFCA80B-E233-493B-A2AD-A439DE0F0BDF}" destId="{3CA431F0-AA4E-4E48-B35B-1499C52432C6}" srcOrd="2" destOrd="0" parTransId="{D97D53D2-CB97-4E72-B905-3F48F04DB519}" sibTransId="{334E928C-0A3C-40F2-8458-B5CC250AE6B4}"/>
    <dgm:cxn modelId="{A0DD8291-F833-4693-ADFE-899B8585D7F7}" type="presOf" srcId="{B3685122-90B5-4134-A57C-C134CFA13CC1}" destId="{6E5F7DDA-F16D-4A94-92E0-0D83A25E554E}" srcOrd="0" destOrd="0" presId="urn:microsoft.com/office/officeart/2018/2/layout/IconLabelList"/>
    <dgm:cxn modelId="{D147219B-1B0C-4C96-A240-9E2336AA9560}" type="presOf" srcId="{DAFCA80B-E233-493B-A2AD-A439DE0F0BDF}" destId="{CA90B009-14BE-4811-8A10-F2A84B79310E}" srcOrd="0" destOrd="0" presId="urn:microsoft.com/office/officeart/2018/2/layout/IconLabelList"/>
    <dgm:cxn modelId="{4C56BBBB-ACF7-4B21-9DB3-58C08CD41BF9}" srcId="{DAFCA80B-E233-493B-A2AD-A439DE0F0BDF}" destId="{B3685122-90B5-4134-A57C-C134CFA13CC1}" srcOrd="0" destOrd="0" parTransId="{E0DF1AF4-4CE5-49AF-839C-6330109B04E9}" sibTransId="{BE1641B3-E56B-417E-BA9F-1777E3F20EE7}"/>
    <dgm:cxn modelId="{BAF596F4-956D-4EDC-AFC6-D19DF2F78183}" type="presOf" srcId="{3CA431F0-AA4E-4E48-B35B-1499C52432C6}" destId="{DF48A84D-28AC-431B-A704-890D8AD56918}" srcOrd="0" destOrd="0" presId="urn:microsoft.com/office/officeart/2018/2/layout/IconLabelList"/>
    <dgm:cxn modelId="{964EE7FB-52AF-43FA-91E5-7311554A42D7}" srcId="{DAFCA80B-E233-493B-A2AD-A439DE0F0BDF}" destId="{BC893E5F-EDB3-49A5-A3DF-518C0D5B706A}" srcOrd="1" destOrd="0" parTransId="{0DC8E3FE-AFAD-4C23-9DB7-8E3BB0B2A4AB}" sibTransId="{6DC48005-6A79-4187-8505-8BDC089C258E}"/>
    <dgm:cxn modelId="{79345BDC-F589-40FF-A01F-42E0641874FA}" type="presParOf" srcId="{CA90B009-14BE-4811-8A10-F2A84B79310E}" destId="{53B14ABC-D6B6-4924-BD43-E54EFCF2843E}" srcOrd="0" destOrd="0" presId="urn:microsoft.com/office/officeart/2018/2/layout/IconLabelList"/>
    <dgm:cxn modelId="{0ECB6771-8909-4494-89AC-7558ED5DF519}" type="presParOf" srcId="{53B14ABC-D6B6-4924-BD43-E54EFCF2843E}" destId="{87ACDE7F-FBCB-4B51-9E36-DB3E47DC646E}" srcOrd="0" destOrd="0" presId="urn:microsoft.com/office/officeart/2018/2/layout/IconLabelList"/>
    <dgm:cxn modelId="{239DF15B-314D-4631-8AEA-C720C8BE6EA1}" type="presParOf" srcId="{53B14ABC-D6B6-4924-BD43-E54EFCF2843E}" destId="{B1451987-B9E4-41B2-AFD5-7B9C97A7540E}" srcOrd="1" destOrd="0" presId="urn:microsoft.com/office/officeart/2018/2/layout/IconLabelList"/>
    <dgm:cxn modelId="{3C3BCC22-6689-4880-AC1F-DF0B751F4417}" type="presParOf" srcId="{53B14ABC-D6B6-4924-BD43-E54EFCF2843E}" destId="{6E5F7DDA-F16D-4A94-92E0-0D83A25E554E}" srcOrd="2" destOrd="0" presId="urn:microsoft.com/office/officeart/2018/2/layout/IconLabelList"/>
    <dgm:cxn modelId="{33829E29-A521-4834-9076-F3F0BF2D2002}" type="presParOf" srcId="{CA90B009-14BE-4811-8A10-F2A84B79310E}" destId="{D2CAF08B-8413-4FB1-BCD3-5013F0190ABE}" srcOrd="1" destOrd="0" presId="urn:microsoft.com/office/officeart/2018/2/layout/IconLabelList"/>
    <dgm:cxn modelId="{868EC119-5E67-494A-8BA8-2DBA5E52772A}" type="presParOf" srcId="{CA90B009-14BE-4811-8A10-F2A84B79310E}" destId="{E2C5B979-5AD5-43C3-9BA6-14D043A4A7C7}" srcOrd="2" destOrd="0" presId="urn:microsoft.com/office/officeart/2018/2/layout/IconLabelList"/>
    <dgm:cxn modelId="{838DE1D1-03BA-4A34-982C-F5A1A760DE54}" type="presParOf" srcId="{E2C5B979-5AD5-43C3-9BA6-14D043A4A7C7}" destId="{EFD73C49-C747-4349-8CBA-16922D3635B6}" srcOrd="0" destOrd="0" presId="urn:microsoft.com/office/officeart/2018/2/layout/IconLabelList"/>
    <dgm:cxn modelId="{CB760FFB-5586-4D6F-9ED7-5F562C00A03A}" type="presParOf" srcId="{E2C5B979-5AD5-43C3-9BA6-14D043A4A7C7}" destId="{68A646D3-272A-4D87-94EA-10E0AC38FDBD}" srcOrd="1" destOrd="0" presId="urn:microsoft.com/office/officeart/2018/2/layout/IconLabelList"/>
    <dgm:cxn modelId="{4F4F2331-2EDD-47D1-920D-35A6E8F94028}" type="presParOf" srcId="{E2C5B979-5AD5-43C3-9BA6-14D043A4A7C7}" destId="{BDBB1B59-E80B-461C-9756-0171AF5749B2}" srcOrd="2" destOrd="0" presId="urn:microsoft.com/office/officeart/2018/2/layout/IconLabelList"/>
    <dgm:cxn modelId="{CEB8DCE8-F501-4044-95A6-F4C57E128302}" type="presParOf" srcId="{CA90B009-14BE-4811-8A10-F2A84B79310E}" destId="{5CB7B5E3-3805-4EDA-958B-17950D4F5A2E}" srcOrd="3" destOrd="0" presId="urn:microsoft.com/office/officeart/2018/2/layout/IconLabelList"/>
    <dgm:cxn modelId="{974F938B-D862-4BAC-BD19-61909D41E51E}" type="presParOf" srcId="{CA90B009-14BE-4811-8A10-F2A84B79310E}" destId="{AAC29432-96E2-40C0-8675-396621C570EA}" srcOrd="4" destOrd="0" presId="urn:microsoft.com/office/officeart/2018/2/layout/IconLabelList"/>
    <dgm:cxn modelId="{EF2B66EA-C7F0-4E48-B658-0FC6CEA43754}" type="presParOf" srcId="{AAC29432-96E2-40C0-8675-396621C570EA}" destId="{81870F0E-0C15-42A4-BB77-4D2FA1448851}" srcOrd="0" destOrd="0" presId="urn:microsoft.com/office/officeart/2018/2/layout/IconLabelList"/>
    <dgm:cxn modelId="{324DCB78-6F39-4A11-9BC4-CE81DFA34CD9}" type="presParOf" srcId="{AAC29432-96E2-40C0-8675-396621C570EA}" destId="{1C888147-89CB-4C76-96BE-81B511AF41F4}" srcOrd="1" destOrd="0" presId="urn:microsoft.com/office/officeart/2018/2/layout/IconLabelList"/>
    <dgm:cxn modelId="{28B47AA3-57B3-462B-B296-206EBC8D4A5A}" type="presParOf" srcId="{AAC29432-96E2-40C0-8675-396621C570EA}" destId="{DF48A84D-28AC-431B-A704-890D8AD5691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4D5E2-0662-4B24-9E7C-F70DB1946A20}"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05BA6E62-9D90-4C78-9F50-1A3D5BABFE98}">
      <dgm:prSet custT="1"/>
      <dgm:spPr/>
      <dgm:t>
        <a:bodyPr/>
        <a:lstStyle/>
        <a:p>
          <a:pPr>
            <a:lnSpc>
              <a:spcPct val="100000"/>
            </a:lnSpc>
          </a:pPr>
          <a:r>
            <a:rPr lang="en-US" sz="1600" dirty="0"/>
            <a:t>AT commands are instructions used to control a modem. Every command line starts with "AT" or "at” therefore, these modem commands are called AT commands.</a:t>
          </a:r>
        </a:p>
      </dgm:t>
    </dgm:pt>
    <dgm:pt modelId="{6962D236-B7C0-4571-80CC-887C23C423D8}" type="parTrans" cxnId="{61F3AAD4-C599-4208-AAD7-D71BF2456910}">
      <dgm:prSet/>
      <dgm:spPr/>
      <dgm:t>
        <a:bodyPr/>
        <a:lstStyle/>
        <a:p>
          <a:endParaRPr lang="en-US"/>
        </a:p>
      </dgm:t>
    </dgm:pt>
    <dgm:pt modelId="{DD3BA0E3-CC58-418D-A0FD-1EA6271A5B31}" type="sibTrans" cxnId="{61F3AAD4-C599-4208-AAD7-D71BF2456910}">
      <dgm:prSet/>
      <dgm:spPr/>
      <dgm:t>
        <a:bodyPr/>
        <a:lstStyle/>
        <a:p>
          <a:endParaRPr lang="en-US"/>
        </a:p>
      </dgm:t>
    </dgm:pt>
    <dgm:pt modelId="{75567BB6-0428-4348-AB8B-1EF8643842AE}">
      <dgm:prSet/>
      <dgm:spPr/>
      <dgm:t>
        <a:bodyPr/>
        <a:lstStyle/>
        <a:p>
          <a:pPr>
            <a:lnSpc>
              <a:spcPct val="100000"/>
            </a:lnSpc>
          </a:pPr>
          <a:r>
            <a:rPr lang="en-US"/>
            <a:t>Besides this common AT command set, GSM/GPRS modems and mobile phones support an AT command set that is specific to the GSM technology, which includes SMS-related commands like AT+CMGS (Send SMS message), AT+CMSS (Send SMS message from storage), AT+CMGL (List SMS messages) and AT+CMGR (Read SMS messages).</a:t>
          </a:r>
        </a:p>
      </dgm:t>
    </dgm:pt>
    <dgm:pt modelId="{27C3A099-32CD-4A24-8415-44E507362A3A}" type="parTrans" cxnId="{AD81CA7C-99C8-4791-B2CD-49FF455153D7}">
      <dgm:prSet/>
      <dgm:spPr/>
      <dgm:t>
        <a:bodyPr/>
        <a:lstStyle/>
        <a:p>
          <a:endParaRPr lang="en-US"/>
        </a:p>
      </dgm:t>
    </dgm:pt>
    <dgm:pt modelId="{059393A4-F16D-40C8-8C3A-F4D1EE0682F8}" type="sibTrans" cxnId="{AD81CA7C-99C8-4791-B2CD-49FF455153D7}">
      <dgm:prSet/>
      <dgm:spPr/>
      <dgm:t>
        <a:bodyPr/>
        <a:lstStyle/>
        <a:p>
          <a:endParaRPr lang="en-US"/>
        </a:p>
      </dgm:t>
    </dgm:pt>
    <dgm:pt modelId="{3488E1DF-1414-4126-9266-5023E8068009}">
      <dgm:prSet/>
      <dgm:spPr/>
      <dgm:t>
        <a:bodyPr/>
        <a:lstStyle/>
        <a:p>
          <a:pPr>
            <a:lnSpc>
              <a:spcPct val="100000"/>
            </a:lnSpc>
          </a:pPr>
          <a:r>
            <a:rPr lang="en-US"/>
            <a:t>the starting "AT" is the prefix that informs the modem about the start of a command line. It is not part of the AT command name. For example, D is the actual AT command name in ATD and +CMGS is the actual AT command name in AT+CMGS</a:t>
          </a:r>
        </a:p>
      </dgm:t>
    </dgm:pt>
    <dgm:pt modelId="{CF952BB8-E460-43A9-BD49-9BB9EE628244}" type="parTrans" cxnId="{FB0398D4-3713-4173-A13C-F931645EBAF5}">
      <dgm:prSet/>
      <dgm:spPr/>
      <dgm:t>
        <a:bodyPr/>
        <a:lstStyle/>
        <a:p>
          <a:endParaRPr lang="en-US"/>
        </a:p>
      </dgm:t>
    </dgm:pt>
    <dgm:pt modelId="{84664860-D94B-454B-BF1B-A17A76E0F9B9}" type="sibTrans" cxnId="{FB0398D4-3713-4173-A13C-F931645EBAF5}">
      <dgm:prSet/>
      <dgm:spPr/>
      <dgm:t>
        <a:bodyPr/>
        <a:lstStyle/>
        <a:p>
          <a:endParaRPr lang="en-US"/>
        </a:p>
      </dgm:t>
    </dgm:pt>
    <dgm:pt modelId="{526039B8-4070-4394-A876-B77DAD61F887}" type="pres">
      <dgm:prSet presAssocID="{D044D5E2-0662-4B24-9E7C-F70DB1946A20}" presName="root" presStyleCnt="0">
        <dgm:presLayoutVars>
          <dgm:dir/>
          <dgm:resizeHandles val="exact"/>
        </dgm:presLayoutVars>
      </dgm:prSet>
      <dgm:spPr/>
    </dgm:pt>
    <dgm:pt modelId="{2A54FB2D-97FA-4B7D-BD2F-B50DA08B5B72}" type="pres">
      <dgm:prSet presAssocID="{05BA6E62-9D90-4C78-9F50-1A3D5BABFE98}" presName="compNode" presStyleCnt="0"/>
      <dgm:spPr/>
    </dgm:pt>
    <dgm:pt modelId="{1551769D-F5A5-4939-BC1E-6182BED73803}" type="pres">
      <dgm:prSet presAssocID="{05BA6E62-9D90-4C78-9F50-1A3D5BABFE98}" presName="bgRect" presStyleLbl="bgShp" presStyleIdx="0" presStyleCnt="3"/>
      <dgm:spPr/>
    </dgm:pt>
    <dgm:pt modelId="{C1B9FDF1-C752-4EBA-B5EC-8F0864E03431}" type="pres">
      <dgm:prSet presAssocID="{05BA6E62-9D90-4C78-9F50-1A3D5BABFE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2D1074D-A535-42A4-BCFF-E1B37A2024DE}" type="pres">
      <dgm:prSet presAssocID="{05BA6E62-9D90-4C78-9F50-1A3D5BABFE98}" presName="spaceRect" presStyleCnt="0"/>
      <dgm:spPr/>
    </dgm:pt>
    <dgm:pt modelId="{A8134CA8-3123-4161-AFCB-F91F6FD685DD}" type="pres">
      <dgm:prSet presAssocID="{05BA6E62-9D90-4C78-9F50-1A3D5BABFE98}" presName="parTx" presStyleLbl="revTx" presStyleIdx="0" presStyleCnt="3">
        <dgm:presLayoutVars>
          <dgm:chMax val="0"/>
          <dgm:chPref val="0"/>
        </dgm:presLayoutVars>
      </dgm:prSet>
      <dgm:spPr/>
    </dgm:pt>
    <dgm:pt modelId="{D655B2BB-DE4E-4FBD-BBEC-A60ED2AF3D8E}" type="pres">
      <dgm:prSet presAssocID="{DD3BA0E3-CC58-418D-A0FD-1EA6271A5B31}" presName="sibTrans" presStyleCnt="0"/>
      <dgm:spPr/>
    </dgm:pt>
    <dgm:pt modelId="{3FD6E4F5-74EA-4521-BA4F-FE7D6D0053CE}" type="pres">
      <dgm:prSet presAssocID="{75567BB6-0428-4348-AB8B-1EF8643842AE}" presName="compNode" presStyleCnt="0"/>
      <dgm:spPr/>
    </dgm:pt>
    <dgm:pt modelId="{2E66F031-ACEB-4794-8F10-DFBC4DEBC4D0}" type="pres">
      <dgm:prSet presAssocID="{75567BB6-0428-4348-AB8B-1EF8643842AE}" presName="bgRect" presStyleLbl="bgShp" presStyleIdx="1" presStyleCnt="3"/>
      <dgm:spPr/>
    </dgm:pt>
    <dgm:pt modelId="{84689693-4006-40DB-B133-D2156B9F652C}" type="pres">
      <dgm:prSet presAssocID="{75567BB6-0428-4348-AB8B-1EF8643842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4C9CB05B-E218-45F7-B440-64D3FBC4DC99}" type="pres">
      <dgm:prSet presAssocID="{75567BB6-0428-4348-AB8B-1EF8643842AE}" presName="spaceRect" presStyleCnt="0"/>
      <dgm:spPr/>
    </dgm:pt>
    <dgm:pt modelId="{8E51FDC9-B169-4AFF-BBAF-3BA767B4988E}" type="pres">
      <dgm:prSet presAssocID="{75567BB6-0428-4348-AB8B-1EF8643842AE}" presName="parTx" presStyleLbl="revTx" presStyleIdx="1" presStyleCnt="3">
        <dgm:presLayoutVars>
          <dgm:chMax val="0"/>
          <dgm:chPref val="0"/>
        </dgm:presLayoutVars>
      </dgm:prSet>
      <dgm:spPr/>
    </dgm:pt>
    <dgm:pt modelId="{7C0580BB-26CE-434F-BB12-E8DE6CF71869}" type="pres">
      <dgm:prSet presAssocID="{059393A4-F16D-40C8-8C3A-F4D1EE0682F8}" presName="sibTrans" presStyleCnt="0"/>
      <dgm:spPr/>
    </dgm:pt>
    <dgm:pt modelId="{7EF2239A-E5B9-4BB1-8910-64E120C3243B}" type="pres">
      <dgm:prSet presAssocID="{3488E1DF-1414-4126-9266-5023E8068009}" presName="compNode" presStyleCnt="0"/>
      <dgm:spPr/>
    </dgm:pt>
    <dgm:pt modelId="{32B2D73F-ACC8-472C-A554-C67C33E8CFA4}" type="pres">
      <dgm:prSet presAssocID="{3488E1DF-1414-4126-9266-5023E8068009}" presName="bgRect" presStyleLbl="bgShp" presStyleIdx="2" presStyleCnt="3"/>
      <dgm:spPr/>
    </dgm:pt>
    <dgm:pt modelId="{67CFF4E0-1624-4C97-AD1E-0757EF23D082}" type="pres">
      <dgm:prSet presAssocID="{3488E1DF-1414-4126-9266-5023E80680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6E3C2371-8B04-4641-96CE-49B67E41D6D7}" type="pres">
      <dgm:prSet presAssocID="{3488E1DF-1414-4126-9266-5023E8068009}" presName="spaceRect" presStyleCnt="0"/>
      <dgm:spPr/>
    </dgm:pt>
    <dgm:pt modelId="{6FBD4D60-0147-42AA-B166-9B8437502297}" type="pres">
      <dgm:prSet presAssocID="{3488E1DF-1414-4126-9266-5023E8068009}" presName="parTx" presStyleLbl="revTx" presStyleIdx="2" presStyleCnt="3">
        <dgm:presLayoutVars>
          <dgm:chMax val="0"/>
          <dgm:chPref val="0"/>
        </dgm:presLayoutVars>
      </dgm:prSet>
      <dgm:spPr/>
    </dgm:pt>
  </dgm:ptLst>
  <dgm:cxnLst>
    <dgm:cxn modelId="{AD81CA7C-99C8-4791-B2CD-49FF455153D7}" srcId="{D044D5E2-0662-4B24-9E7C-F70DB1946A20}" destId="{75567BB6-0428-4348-AB8B-1EF8643842AE}" srcOrd="1" destOrd="0" parTransId="{27C3A099-32CD-4A24-8415-44E507362A3A}" sibTransId="{059393A4-F16D-40C8-8C3A-F4D1EE0682F8}"/>
    <dgm:cxn modelId="{DACE18B8-7174-42EB-A7B2-6300E4D31A10}" type="presOf" srcId="{05BA6E62-9D90-4C78-9F50-1A3D5BABFE98}" destId="{A8134CA8-3123-4161-AFCB-F91F6FD685DD}" srcOrd="0" destOrd="0" presId="urn:microsoft.com/office/officeart/2018/2/layout/IconVerticalSolidList"/>
    <dgm:cxn modelId="{FB0398D4-3713-4173-A13C-F931645EBAF5}" srcId="{D044D5E2-0662-4B24-9E7C-F70DB1946A20}" destId="{3488E1DF-1414-4126-9266-5023E8068009}" srcOrd="2" destOrd="0" parTransId="{CF952BB8-E460-43A9-BD49-9BB9EE628244}" sibTransId="{84664860-D94B-454B-BF1B-A17A76E0F9B9}"/>
    <dgm:cxn modelId="{61F3AAD4-C599-4208-AAD7-D71BF2456910}" srcId="{D044D5E2-0662-4B24-9E7C-F70DB1946A20}" destId="{05BA6E62-9D90-4C78-9F50-1A3D5BABFE98}" srcOrd="0" destOrd="0" parTransId="{6962D236-B7C0-4571-80CC-887C23C423D8}" sibTransId="{DD3BA0E3-CC58-418D-A0FD-1EA6271A5B31}"/>
    <dgm:cxn modelId="{FC1A88ED-F829-4A89-A80C-AA06E3E0642E}" type="presOf" srcId="{3488E1DF-1414-4126-9266-5023E8068009}" destId="{6FBD4D60-0147-42AA-B166-9B8437502297}" srcOrd="0" destOrd="0" presId="urn:microsoft.com/office/officeart/2018/2/layout/IconVerticalSolidList"/>
    <dgm:cxn modelId="{022864F4-4FD8-4D3B-923E-A0BC6BB2855C}" type="presOf" srcId="{75567BB6-0428-4348-AB8B-1EF8643842AE}" destId="{8E51FDC9-B169-4AFF-BBAF-3BA767B4988E}" srcOrd="0" destOrd="0" presId="urn:microsoft.com/office/officeart/2018/2/layout/IconVerticalSolidList"/>
    <dgm:cxn modelId="{D9D4A9FE-0E46-4901-8FEC-97A7FC6D0B31}" type="presOf" srcId="{D044D5E2-0662-4B24-9E7C-F70DB1946A20}" destId="{526039B8-4070-4394-A876-B77DAD61F887}" srcOrd="0" destOrd="0" presId="urn:microsoft.com/office/officeart/2018/2/layout/IconVerticalSolidList"/>
    <dgm:cxn modelId="{C62DFA95-FBCA-4526-A0CE-1703C42D252F}" type="presParOf" srcId="{526039B8-4070-4394-A876-B77DAD61F887}" destId="{2A54FB2D-97FA-4B7D-BD2F-B50DA08B5B72}" srcOrd="0" destOrd="0" presId="urn:microsoft.com/office/officeart/2018/2/layout/IconVerticalSolidList"/>
    <dgm:cxn modelId="{8C32B23F-F67A-48D2-A2F3-DEC907CDCF9D}" type="presParOf" srcId="{2A54FB2D-97FA-4B7D-BD2F-B50DA08B5B72}" destId="{1551769D-F5A5-4939-BC1E-6182BED73803}" srcOrd="0" destOrd="0" presId="urn:microsoft.com/office/officeart/2018/2/layout/IconVerticalSolidList"/>
    <dgm:cxn modelId="{E5F25D08-88B2-4C46-9566-9A5B78A80DEB}" type="presParOf" srcId="{2A54FB2D-97FA-4B7D-BD2F-B50DA08B5B72}" destId="{C1B9FDF1-C752-4EBA-B5EC-8F0864E03431}" srcOrd="1" destOrd="0" presId="urn:microsoft.com/office/officeart/2018/2/layout/IconVerticalSolidList"/>
    <dgm:cxn modelId="{8A9F7EF1-BBE2-490C-B047-A897446281B1}" type="presParOf" srcId="{2A54FB2D-97FA-4B7D-BD2F-B50DA08B5B72}" destId="{02D1074D-A535-42A4-BCFF-E1B37A2024DE}" srcOrd="2" destOrd="0" presId="urn:microsoft.com/office/officeart/2018/2/layout/IconVerticalSolidList"/>
    <dgm:cxn modelId="{885AB98F-AC53-4AB0-9FD1-028F97D538E2}" type="presParOf" srcId="{2A54FB2D-97FA-4B7D-BD2F-B50DA08B5B72}" destId="{A8134CA8-3123-4161-AFCB-F91F6FD685DD}" srcOrd="3" destOrd="0" presId="urn:microsoft.com/office/officeart/2018/2/layout/IconVerticalSolidList"/>
    <dgm:cxn modelId="{6EF93F36-236C-4D8E-A204-656F95A652FC}" type="presParOf" srcId="{526039B8-4070-4394-A876-B77DAD61F887}" destId="{D655B2BB-DE4E-4FBD-BBEC-A60ED2AF3D8E}" srcOrd="1" destOrd="0" presId="urn:microsoft.com/office/officeart/2018/2/layout/IconVerticalSolidList"/>
    <dgm:cxn modelId="{0457F62C-AA45-4089-9E39-0B7EF75E34A6}" type="presParOf" srcId="{526039B8-4070-4394-A876-B77DAD61F887}" destId="{3FD6E4F5-74EA-4521-BA4F-FE7D6D0053CE}" srcOrd="2" destOrd="0" presId="urn:microsoft.com/office/officeart/2018/2/layout/IconVerticalSolidList"/>
    <dgm:cxn modelId="{47C3B136-7FF7-4AE5-92E4-0E292873C5B5}" type="presParOf" srcId="{3FD6E4F5-74EA-4521-BA4F-FE7D6D0053CE}" destId="{2E66F031-ACEB-4794-8F10-DFBC4DEBC4D0}" srcOrd="0" destOrd="0" presId="urn:microsoft.com/office/officeart/2018/2/layout/IconVerticalSolidList"/>
    <dgm:cxn modelId="{106E6D9A-99C7-4424-AB32-635A9437D278}" type="presParOf" srcId="{3FD6E4F5-74EA-4521-BA4F-FE7D6D0053CE}" destId="{84689693-4006-40DB-B133-D2156B9F652C}" srcOrd="1" destOrd="0" presId="urn:microsoft.com/office/officeart/2018/2/layout/IconVerticalSolidList"/>
    <dgm:cxn modelId="{1E3F6806-C8A5-42FF-B72E-487160A5E9D5}" type="presParOf" srcId="{3FD6E4F5-74EA-4521-BA4F-FE7D6D0053CE}" destId="{4C9CB05B-E218-45F7-B440-64D3FBC4DC99}" srcOrd="2" destOrd="0" presId="urn:microsoft.com/office/officeart/2018/2/layout/IconVerticalSolidList"/>
    <dgm:cxn modelId="{3BF8FDD9-7657-4B83-AADF-3AA575DA2F15}" type="presParOf" srcId="{3FD6E4F5-74EA-4521-BA4F-FE7D6D0053CE}" destId="{8E51FDC9-B169-4AFF-BBAF-3BA767B4988E}" srcOrd="3" destOrd="0" presId="urn:microsoft.com/office/officeart/2018/2/layout/IconVerticalSolidList"/>
    <dgm:cxn modelId="{761AD465-50B1-4CD3-BA9D-B00668849F6F}" type="presParOf" srcId="{526039B8-4070-4394-A876-B77DAD61F887}" destId="{7C0580BB-26CE-434F-BB12-E8DE6CF71869}" srcOrd="3" destOrd="0" presId="urn:microsoft.com/office/officeart/2018/2/layout/IconVerticalSolidList"/>
    <dgm:cxn modelId="{67169F5F-2C15-4093-B3F6-A7EDF30DF6C4}" type="presParOf" srcId="{526039B8-4070-4394-A876-B77DAD61F887}" destId="{7EF2239A-E5B9-4BB1-8910-64E120C3243B}" srcOrd="4" destOrd="0" presId="urn:microsoft.com/office/officeart/2018/2/layout/IconVerticalSolidList"/>
    <dgm:cxn modelId="{C48CE984-E80D-4092-8452-5175D2980D13}" type="presParOf" srcId="{7EF2239A-E5B9-4BB1-8910-64E120C3243B}" destId="{32B2D73F-ACC8-472C-A554-C67C33E8CFA4}" srcOrd="0" destOrd="0" presId="urn:microsoft.com/office/officeart/2018/2/layout/IconVerticalSolidList"/>
    <dgm:cxn modelId="{0EBCBA60-2FB8-4FD9-A255-834435BA83C2}" type="presParOf" srcId="{7EF2239A-E5B9-4BB1-8910-64E120C3243B}" destId="{67CFF4E0-1624-4C97-AD1E-0757EF23D082}" srcOrd="1" destOrd="0" presId="urn:microsoft.com/office/officeart/2018/2/layout/IconVerticalSolidList"/>
    <dgm:cxn modelId="{BCC79E97-993E-4AF5-BA3D-F4F7ED444F76}" type="presParOf" srcId="{7EF2239A-E5B9-4BB1-8910-64E120C3243B}" destId="{6E3C2371-8B04-4641-96CE-49B67E41D6D7}" srcOrd="2" destOrd="0" presId="urn:microsoft.com/office/officeart/2018/2/layout/IconVerticalSolidList"/>
    <dgm:cxn modelId="{1AD11F5A-DA83-418B-988E-7F6AB1582721}" type="presParOf" srcId="{7EF2239A-E5B9-4BB1-8910-64E120C3243B}" destId="{6FBD4D60-0147-42AA-B166-9B843750229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E03747-C89B-43E9-B99D-05D4C942339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2AC48C-A40C-457E-A7E2-10F74B0A32B2}">
      <dgm:prSet custT="1"/>
      <dgm:spPr/>
      <dgm:t>
        <a:bodyPr/>
        <a:lstStyle/>
        <a:p>
          <a:r>
            <a:rPr lang="en-US" sz="2000" dirty="0"/>
            <a:t>While making connections, make sure you connect the TX and Rx of GSM SIM900 to the Rx and Tx of Arduino Mega, respectively.</a:t>
          </a:r>
        </a:p>
      </dgm:t>
    </dgm:pt>
    <dgm:pt modelId="{D1D547D8-BFD7-4347-AB63-5F7B71C85FE4}" type="parTrans" cxnId="{8B9B5BB7-45F4-45E7-AE45-D1F0B6D2483F}">
      <dgm:prSet/>
      <dgm:spPr/>
      <dgm:t>
        <a:bodyPr/>
        <a:lstStyle/>
        <a:p>
          <a:endParaRPr lang="en-US"/>
        </a:p>
      </dgm:t>
    </dgm:pt>
    <dgm:pt modelId="{856561F9-68F8-4E5E-B831-870472D00A30}" type="sibTrans" cxnId="{8B9B5BB7-45F4-45E7-AE45-D1F0B6D2483F}">
      <dgm:prSet/>
      <dgm:spPr/>
      <dgm:t>
        <a:bodyPr/>
        <a:lstStyle/>
        <a:p>
          <a:endParaRPr lang="en-US"/>
        </a:p>
      </dgm:t>
    </dgm:pt>
    <dgm:pt modelId="{2B8F397B-C196-44E8-AC6D-88106270F143}">
      <dgm:prSet/>
      <dgm:spPr/>
      <dgm:t>
        <a:bodyPr/>
        <a:lstStyle/>
        <a:p>
          <a:r>
            <a:rPr lang="en-US"/>
            <a:t>To see the messages in the serial monitor, the shield and the Arduino’s serial port baud rate should be the same. The SIM900 GSM GPRS shield default baud rate is 19200. So, select the Arduino’s baud rate to 19200.</a:t>
          </a:r>
        </a:p>
      </dgm:t>
    </dgm:pt>
    <dgm:pt modelId="{BBBF64EE-61C9-4D8C-B7AA-762F8D2BC232}" type="parTrans" cxnId="{25A431F3-C426-4282-859D-73147AF3969D}">
      <dgm:prSet/>
      <dgm:spPr/>
      <dgm:t>
        <a:bodyPr/>
        <a:lstStyle/>
        <a:p>
          <a:endParaRPr lang="en-US"/>
        </a:p>
      </dgm:t>
    </dgm:pt>
    <dgm:pt modelId="{C8D3603C-379A-4F87-9BDD-0EFBEED868B8}" type="sibTrans" cxnId="{25A431F3-C426-4282-859D-73147AF3969D}">
      <dgm:prSet/>
      <dgm:spPr/>
      <dgm:t>
        <a:bodyPr/>
        <a:lstStyle/>
        <a:p>
          <a:endParaRPr lang="en-US"/>
        </a:p>
      </dgm:t>
    </dgm:pt>
    <dgm:pt modelId="{6CBCD212-50EE-4BE0-8565-98A9F155A755}" type="pres">
      <dgm:prSet presAssocID="{33E03747-C89B-43E9-B99D-05D4C9423399}" presName="root" presStyleCnt="0">
        <dgm:presLayoutVars>
          <dgm:dir/>
          <dgm:resizeHandles val="exact"/>
        </dgm:presLayoutVars>
      </dgm:prSet>
      <dgm:spPr/>
    </dgm:pt>
    <dgm:pt modelId="{843EA168-18BF-4B00-9895-1E56BB8B0C2A}" type="pres">
      <dgm:prSet presAssocID="{092AC48C-A40C-457E-A7E2-10F74B0A32B2}" presName="compNode" presStyleCnt="0"/>
      <dgm:spPr/>
    </dgm:pt>
    <dgm:pt modelId="{349D703C-1C5E-449B-8D64-308EC5532E49}" type="pres">
      <dgm:prSet presAssocID="{092AC48C-A40C-457E-A7E2-10F74B0A32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ADBE985-A89A-4319-A269-5658A80E9B1B}" type="pres">
      <dgm:prSet presAssocID="{092AC48C-A40C-457E-A7E2-10F74B0A32B2}" presName="spaceRect" presStyleCnt="0"/>
      <dgm:spPr/>
    </dgm:pt>
    <dgm:pt modelId="{6D5DFF35-E021-447A-93B2-9F2724A0D2E8}" type="pres">
      <dgm:prSet presAssocID="{092AC48C-A40C-457E-A7E2-10F74B0A32B2}" presName="textRect" presStyleLbl="revTx" presStyleIdx="0" presStyleCnt="2">
        <dgm:presLayoutVars>
          <dgm:chMax val="1"/>
          <dgm:chPref val="1"/>
        </dgm:presLayoutVars>
      </dgm:prSet>
      <dgm:spPr/>
    </dgm:pt>
    <dgm:pt modelId="{6E0076F9-A90A-4650-84E1-695F7A33F292}" type="pres">
      <dgm:prSet presAssocID="{856561F9-68F8-4E5E-B831-870472D00A30}" presName="sibTrans" presStyleCnt="0"/>
      <dgm:spPr/>
    </dgm:pt>
    <dgm:pt modelId="{05D103E8-1912-43BC-9771-5B814664FD72}" type="pres">
      <dgm:prSet presAssocID="{2B8F397B-C196-44E8-AC6D-88106270F143}" presName="compNode" presStyleCnt="0"/>
      <dgm:spPr/>
    </dgm:pt>
    <dgm:pt modelId="{46C849CB-F785-498E-8239-CD90DB27BCD7}" type="pres">
      <dgm:prSet presAssocID="{2B8F397B-C196-44E8-AC6D-88106270F1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6B0ACF7C-0462-4FA0-9277-DDA2F12AB1EF}" type="pres">
      <dgm:prSet presAssocID="{2B8F397B-C196-44E8-AC6D-88106270F143}" presName="spaceRect" presStyleCnt="0"/>
      <dgm:spPr/>
    </dgm:pt>
    <dgm:pt modelId="{576ADBB0-1DB3-4167-997F-86C3B7154AE2}" type="pres">
      <dgm:prSet presAssocID="{2B8F397B-C196-44E8-AC6D-88106270F143}" presName="textRect" presStyleLbl="revTx" presStyleIdx="1" presStyleCnt="2">
        <dgm:presLayoutVars>
          <dgm:chMax val="1"/>
          <dgm:chPref val="1"/>
        </dgm:presLayoutVars>
      </dgm:prSet>
      <dgm:spPr/>
    </dgm:pt>
  </dgm:ptLst>
  <dgm:cxnLst>
    <dgm:cxn modelId="{C5AA441F-CA65-4B30-8492-09F5B3AB6EE2}" type="presOf" srcId="{33E03747-C89B-43E9-B99D-05D4C9423399}" destId="{6CBCD212-50EE-4BE0-8565-98A9F155A755}" srcOrd="0" destOrd="0" presId="urn:microsoft.com/office/officeart/2018/2/layout/IconLabelList"/>
    <dgm:cxn modelId="{98BB5E38-2FB3-4A91-8CCA-10D67E74B879}" type="presOf" srcId="{092AC48C-A40C-457E-A7E2-10F74B0A32B2}" destId="{6D5DFF35-E021-447A-93B2-9F2724A0D2E8}" srcOrd="0" destOrd="0" presId="urn:microsoft.com/office/officeart/2018/2/layout/IconLabelList"/>
    <dgm:cxn modelId="{8B9B5BB7-45F4-45E7-AE45-D1F0B6D2483F}" srcId="{33E03747-C89B-43E9-B99D-05D4C9423399}" destId="{092AC48C-A40C-457E-A7E2-10F74B0A32B2}" srcOrd="0" destOrd="0" parTransId="{D1D547D8-BFD7-4347-AB63-5F7B71C85FE4}" sibTransId="{856561F9-68F8-4E5E-B831-870472D00A30}"/>
    <dgm:cxn modelId="{A7147CCB-6093-4C28-921E-6C3633D717B2}" type="presOf" srcId="{2B8F397B-C196-44E8-AC6D-88106270F143}" destId="{576ADBB0-1DB3-4167-997F-86C3B7154AE2}" srcOrd="0" destOrd="0" presId="urn:microsoft.com/office/officeart/2018/2/layout/IconLabelList"/>
    <dgm:cxn modelId="{25A431F3-C426-4282-859D-73147AF3969D}" srcId="{33E03747-C89B-43E9-B99D-05D4C9423399}" destId="{2B8F397B-C196-44E8-AC6D-88106270F143}" srcOrd="1" destOrd="0" parTransId="{BBBF64EE-61C9-4D8C-B7AA-762F8D2BC232}" sibTransId="{C8D3603C-379A-4F87-9BDD-0EFBEED868B8}"/>
    <dgm:cxn modelId="{3A1FD597-CDE7-4897-893F-188759746114}" type="presParOf" srcId="{6CBCD212-50EE-4BE0-8565-98A9F155A755}" destId="{843EA168-18BF-4B00-9895-1E56BB8B0C2A}" srcOrd="0" destOrd="0" presId="urn:microsoft.com/office/officeart/2018/2/layout/IconLabelList"/>
    <dgm:cxn modelId="{B94390DA-348E-49D2-8C98-1BC510325DAF}" type="presParOf" srcId="{843EA168-18BF-4B00-9895-1E56BB8B0C2A}" destId="{349D703C-1C5E-449B-8D64-308EC5532E49}" srcOrd="0" destOrd="0" presId="urn:microsoft.com/office/officeart/2018/2/layout/IconLabelList"/>
    <dgm:cxn modelId="{F91481A0-0A6C-46AF-A17D-4818D7BB450D}" type="presParOf" srcId="{843EA168-18BF-4B00-9895-1E56BB8B0C2A}" destId="{2ADBE985-A89A-4319-A269-5658A80E9B1B}" srcOrd="1" destOrd="0" presId="urn:microsoft.com/office/officeart/2018/2/layout/IconLabelList"/>
    <dgm:cxn modelId="{19784404-45DF-4C76-A623-EF71E8425E75}" type="presParOf" srcId="{843EA168-18BF-4B00-9895-1E56BB8B0C2A}" destId="{6D5DFF35-E021-447A-93B2-9F2724A0D2E8}" srcOrd="2" destOrd="0" presId="urn:microsoft.com/office/officeart/2018/2/layout/IconLabelList"/>
    <dgm:cxn modelId="{09E0A7E8-1E8A-44F0-8BEB-0601E8F0D99D}" type="presParOf" srcId="{6CBCD212-50EE-4BE0-8565-98A9F155A755}" destId="{6E0076F9-A90A-4650-84E1-695F7A33F292}" srcOrd="1" destOrd="0" presId="urn:microsoft.com/office/officeart/2018/2/layout/IconLabelList"/>
    <dgm:cxn modelId="{C4B25577-1364-4FD0-8E3C-B0E83DA20A46}" type="presParOf" srcId="{6CBCD212-50EE-4BE0-8565-98A9F155A755}" destId="{05D103E8-1912-43BC-9771-5B814664FD72}" srcOrd="2" destOrd="0" presId="urn:microsoft.com/office/officeart/2018/2/layout/IconLabelList"/>
    <dgm:cxn modelId="{9EAF5FE1-87FE-4D61-8B25-22815531006C}" type="presParOf" srcId="{05D103E8-1912-43BC-9771-5B814664FD72}" destId="{46C849CB-F785-498E-8239-CD90DB27BCD7}" srcOrd="0" destOrd="0" presId="urn:microsoft.com/office/officeart/2018/2/layout/IconLabelList"/>
    <dgm:cxn modelId="{7BD593BC-6077-42C7-9E13-AC876D3A140D}" type="presParOf" srcId="{05D103E8-1912-43BC-9771-5B814664FD72}" destId="{6B0ACF7C-0462-4FA0-9277-DDA2F12AB1EF}" srcOrd="1" destOrd="0" presId="urn:microsoft.com/office/officeart/2018/2/layout/IconLabelList"/>
    <dgm:cxn modelId="{37A7EE36-C3C2-47A6-9619-3B7B923310E5}" type="presParOf" srcId="{05D103E8-1912-43BC-9771-5B814664FD72}" destId="{576ADBB0-1DB3-4167-997F-86C3B7154AE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244DA-A3F9-40FD-A60E-E51090D4434C}">
      <dsp:nvSpPr>
        <dsp:cNvPr id="0" name=""/>
        <dsp:cNvSpPr/>
      </dsp:nvSpPr>
      <dsp:spPr>
        <a:xfrm>
          <a:off x="712244" y="1496"/>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FF298-5683-437E-AE6B-0B4B6CED8C29}">
      <dsp:nvSpPr>
        <dsp:cNvPr id="0" name=""/>
        <dsp:cNvSpPr/>
      </dsp:nvSpPr>
      <dsp:spPr>
        <a:xfrm>
          <a:off x="934590" y="223841"/>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BB9BAC-1A33-4F16-96AA-DB7B05CBFFB6}">
      <dsp:nvSpPr>
        <dsp:cNvPr id="0" name=""/>
        <dsp:cNvSpPr/>
      </dsp:nvSpPr>
      <dsp:spPr>
        <a:xfrm>
          <a:off x="378726" y="136977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Arduino Mega</a:t>
          </a:r>
          <a:endParaRPr lang="en-US" sz="2400" kern="1200"/>
        </a:p>
      </dsp:txBody>
      <dsp:txXfrm>
        <a:off x="378726" y="1369777"/>
        <a:ext cx="1710351" cy="684140"/>
      </dsp:txXfrm>
    </dsp:sp>
    <dsp:sp modelId="{600D2F18-625A-4B5B-8764-313C8F46B35C}">
      <dsp:nvSpPr>
        <dsp:cNvPr id="0" name=""/>
        <dsp:cNvSpPr/>
      </dsp:nvSpPr>
      <dsp:spPr>
        <a:xfrm>
          <a:off x="2721907" y="1496"/>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AD7A2-9240-4576-86DE-F1E65650803D}">
      <dsp:nvSpPr>
        <dsp:cNvPr id="0" name=""/>
        <dsp:cNvSpPr/>
      </dsp:nvSpPr>
      <dsp:spPr>
        <a:xfrm>
          <a:off x="2944253" y="223841"/>
          <a:ext cx="598623" cy="598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B57AE-2230-4D43-BC93-74D9A81E1897}">
      <dsp:nvSpPr>
        <dsp:cNvPr id="0" name=""/>
        <dsp:cNvSpPr/>
      </dsp:nvSpPr>
      <dsp:spPr>
        <a:xfrm>
          <a:off x="2388389" y="136977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GSM Module</a:t>
          </a:r>
          <a:endParaRPr lang="en-US" sz="2400" kern="1200"/>
        </a:p>
      </dsp:txBody>
      <dsp:txXfrm>
        <a:off x="2388389" y="1369777"/>
        <a:ext cx="1710351" cy="684140"/>
      </dsp:txXfrm>
    </dsp:sp>
    <dsp:sp modelId="{0E6B6B46-1DB4-478F-8727-C6C3E86836CA}">
      <dsp:nvSpPr>
        <dsp:cNvPr id="0" name=""/>
        <dsp:cNvSpPr/>
      </dsp:nvSpPr>
      <dsp:spPr>
        <a:xfrm>
          <a:off x="4731570" y="1496"/>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9D973-D806-4078-BCCD-2574F105828D}">
      <dsp:nvSpPr>
        <dsp:cNvPr id="0" name=""/>
        <dsp:cNvSpPr/>
      </dsp:nvSpPr>
      <dsp:spPr>
        <a:xfrm>
          <a:off x="4953916" y="223841"/>
          <a:ext cx="598623" cy="598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89552-CC1D-4390-A103-42FE311A8154}">
      <dsp:nvSpPr>
        <dsp:cNvPr id="0" name=""/>
        <dsp:cNvSpPr/>
      </dsp:nvSpPr>
      <dsp:spPr>
        <a:xfrm>
          <a:off x="4398052" y="136977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5V adapter</a:t>
          </a:r>
          <a:endParaRPr lang="en-US" sz="2400" kern="1200"/>
        </a:p>
      </dsp:txBody>
      <dsp:txXfrm>
        <a:off x="4398052" y="1369777"/>
        <a:ext cx="1710351" cy="684140"/>
      </dsp:txXfrm>
    </dsp:sp>
    <dsp:sp modelId="{19C809DE-90B9-41C3-A469-A049ED206099}">
      <dsp:nvSpPr>
        <dsp:cNvPr id="0" name=""/>
        <dsp:cNvSpPr/>
      </dsp:nvSpPr>
      <dsp:spPr>
        <a:xfrm>
          <a:off x="6741233" y="1496"/>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1FB1A-39FB-40F4-9357-7870365944ED}">
      <dsp:nvSpPr>
        <dsp:cNvPr id="0" name=""/>
        <dsp:cNvSpPr/>
      </dsp:nvSpPr>
      <dsp:spPr>
        <a:xfrm>
          <a:off x="6963579" y="223841"/>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448DA2-54B3-42BB-A920-DF5B92333D53}">
      <dsp:nvSpPr>
        <dsp:cNvPr id="0" name=""/>
        <dsp:cNvSpPr/>
      </dsp:nvSpPr>
      <dsp:spPr>
        <a:xfrm>
          <a:off x="6407715" y="136977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USB Cable</a:t>
          </a:r>
          <a:endParaRPr lang="en-US" sz="2400" kern="1200"/>
        </a:p>
      </dsp:txBody>
      <dsp:txXfrm>
        <a:off x="6407715" y="1369777"/>
        <a:ext cx="1710351" cy="684140"/>
      </dsp:txXfrm>
    </dsp:sp>
    <dsp:sp modelId="{A13103E0-AE8F-4480-9DAA-646F07019360}">
      <dsp:nvSpPr>
        <dsp:cNvPr id="0" name=""/>
        <dsp:cNvSpPr/>
      </dsp:nvSpPr>
      <dsp:spPr>
        <a:xfrm>
          <a:off x="8750896" y="1496"/>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2CC86-D610-4136-ADFC-D272B44F7D27}">
      <dsp:nvSpPr>
        <dsp:cNvPr id="0" name=""/>
        <dsp:cNvSpPr/>
      </dsp:nvSpPr>
      <dsp:spPr>
        <a:xfrm>
          <a:off x="8973242" y="223841"/>
          <a:ext cx="598623" cy="5986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AA789-2C14-4EAA-A0E2-84E68B28FF10}">
      <dsp:nvSpPr>
        <dsp:cNvPr id="0" name=""/>
        <dsp:cNvSpPr/>
      </dsp:nvSpPr>
      <dsp:spPr>
        <a:xfrm>
          <a:off x="8417378" y="136977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Jumper Wires</a:t>
          </a:r>
          <a:endParaRPr lang="en-US" sz="2400" kern="1200"/>
        </a:p>
      </dsp:txBody>
      <dsp:txXfrm>
        <a:off x="8417378" y="1369777"/>
        <a:ext cx="1710351" cy="684140"/>
      </dsp:txXfrm>
    </dsp:sp>
    <dsp:sp modelId="{CE053671-8078-4E1E-9D20-E197F246238D}">
      <dsp:nvSpPr>
        <dsp:cNvPr id="0" name=""/>
        <dsp:cNvSpPr/>
      </dsp:nvSpPr>
      <dsp:spPr>
        <a:xfrm>
          <a:off x="3726739" y="2481505"/>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CC5C3-6772-4EF5-B496-1A982A5FF708}">
      <dsp:nvSpPr>
        <dsp:cNvPr id="0" name=""/>
        <dsp:cNvSpPr/>
      </dsp:nvSpPr>
      <dsp:spPr>
        <a:xfrm>
          <a:off x="3949084" y="2703851"/>
          <a:ext cx="598623" cy="5986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1CD86-701D-4E17-BCF6-3F3B8F903D4D}">
      <dsp:nvSpPr>
        <dsp:cNvPr id="0" name=""/>
        <dsp:cNvSpPr/>
      </dsp:nvSpPr>
      <dsp:spPr>
        <a:xfrm>
          <a:off x="3393220" y="384978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Chatr Sim Card</a:t>
          </a:r>
          <a:endParaRPr lang="en-US" sz="2400" kern="1200"/>
        </a:p>
      </dsp:txBody>
      <dsp:txXfrm>
        <a:off x="3393220" y="3849787"/>
        <a:ext cx="1710351" cy="684140"/>
      </dsp:txXfrm>
    </dsp:sp>
    <dsp:sp modelId="{BD5EC3B4-5D6A-4256-9417-03BA775F8E7F}">
      <dsp:nvSpPr>
        <dsp:cNvPr id="0" name=""/>
        <dsp:cNvSpPr/>
      </dsp:nvSpPr>
      <dsp:spPr>
        <a:xfrm>
          <a:off x="5736402" y="2481505"/>
          <a:ext cx="1043314" cy="104331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50955-C3E8-452E-9559-7E82221A3BFB}">
      <dsp:nvSpPr>
        <dsp:cNvPr id="0" name=""/>
        <dsp:cNvSpPr/>
      </dsp:nvSpPr>
      <dsp:spPr>
        <a:xfrm>
          <a:off x="5958748" y="2703851"/>
          <a:ext cx="598623" cy="5986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AC11F-4112-40F5-8D14-19D9B9725E9F}">
      <dsp:nvSpPr>
        <dsp:cNvPr id="0" name=""/>
        <dsp:cNvSpPr/>
      </dsp:nvSpPr>
      <dsp:spPr>
        <a:xfrm>
          <a:off x="5402883" y="3849787"/>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a:t>Host machine</a:t>
          </a:r>
          <a:endParaRPr lang="en-US" sz="2400" kern="1200"/>
        </a:p>
      </dsp:txBody>
      <dsp:txXfrm>
        <a:off x="5402883" y="3849787"/>
        <a:ext cx="1710351" cy="684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908E7-3CF1-4E0E-8B54-1BE4423AA8F5}">
      <dsp:nvSpPr>
        <dsp:cNvPr id="0" name=""/>
        <dsp:cNvSpPr/>
      </dsp:nvSpPr>
      <dsp:spPr>
        <a:xfrm>
          <a:off x="0" y="2145"/>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F964D10-EABE-45DC-BCFE-90CC4B955EF7}">
      <dsp:nvSpPr>
        <dsp:cNvPr id="0" name=""/>
        <dsp:cNvSpPr/>
      </dsp:nvSpPr>
      <dsp:spPr>
        <a:xfrm>
          <a:off x="0" y="2145"/>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CA" sz="3300" kern="1200"/>
            <a:t>5V operating voltage</a:t>
          </a:r>
          <a:endParaRPr lang="en-US" sz="3300" kern="1200"/>
        </a:p>
      </dsp:txBody>
      <dsp:txXfrm>
        <a:off x="0" y="2145"/>
        <a:ext cx="10905066" cy="731615"/>
      </dsp:txXfrm>
    </dsp:sp>
    <dsp:sp modelId="{A95EF2BB-6A67-4AC5-95A3-0C652497E136}">
      <dsp:nvSpPr>
        <dsp:cNvPr id="0" name=""/>
        <dsp:cNvSpPr/>
      </dsp:nvSpPr>
      <dsp:spPr>
        <a:xfrm>
          <a:off x="0" y="733760"/>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DD61593-F3A7-4C0C-B2EE-1EEA5CF83A8F}">
      <dsp:nvSpPr>
        <dsp:cNvPr id="0" name=""/>
        <dsp:cNvSpPr/>
      </dsp:nvSpPr>
      <dsp:spPr>
        <a:xfrm>
          <a:off x="0" y="733760"/>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40mA DC current per I/O pin</a:t>
          </a:r>
        </a:p>
      </dsp:txBody>
      <dsp:txXfrm>
        <a:off x="0" y="733760"/>
        <a:ext cx="10905066" cy="731615"/>
      </dsp:txXfrm>
    </dsp:sp>
    <dsp:sp modelId="{56F72AA1-BD02-4C85-8A29-97D999E04561}">
      <dsp:nvSpPr>
        <dsp:cNvPr id="0" name=""/>
        <dsp:cNvSpPr/>
      </dsp:nvSpPr>
      <dsp:spPr>
        <a:xfrm>
          <a:off x="0" y="1465375"/>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153A3C-AB13-4D08-9E7A-51DAFDE4C7B9}">
      <dsp:nvSpPr>
        <dsp:cNvPr id="0" name=""/>
        <dsp:cNvSpPr/>
      </dsp:nvSpPr>
      <dsp:spPr>
        <a:xfrm>
          <a:off x="0" y="1465375"/>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256KB flash memory of which 8KB used by bootloader</a:t>
          </a:r>
        </a:p>
      </dsp:txBody>
      <dsp:txXfrm>
        <a:off x="0" y="1465375"/>
        <a:ext cx="10905066" cy="731615"/>
      </dsp:txXfrm>
    </dsp:sp>
    <dsp:sp modelId="{4FF6158A-ADC0-4ED9-A15B-B3271636041B}">
      <dsp:nvSpPr>
        <dsp:cNvPr id="0" name=""/>
        <dsp:cNvSpPr/>
      </dsp:nvSpPr>
      <dsp:spPr>
        <a:xfrm>
          <a:off x="0" y="2196990"/>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4C4C9D6-FE9E-4BD3-AA10-A0F374F86B03}">
      <dsp:nvSpPr>
        <dsp:cNvPr id="0" name=""/>
        <dsp:cNvSpPr/>
      </dsp:nvSpPr>
      <dsp:spPr>
        <a:xfrm>
          <a:off x="0" y="2196990"/>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8KB SRAM</a:t>
          </a:r>
        </a:p>
      </dsp:txBody>
      <dsp:txXfrm>
        <a:off x="0" y="2196990"/>
        <a:ext cx="10905066" cy="731615"/>
      </dsp:txXfrm>
    </dsp:sp>
    <dsp:sp modelId="{C9DBF7AF-3419-4FE2-A519-FDB7EC0EE117}">
      <dsp:nvSpPr>
        <dsp:cNvPr id="0" name=""/>
        <dsp:cNvSpPr/>
      </dsp:nvSpPr>
      <dsp:spPr>
        <a:xfrm>
          <a:off x="0" y="2928606"/>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83AE1FE-C9CF-4BBC-96E7-FF721A385BC2}">
      <dsp:nvSpPr>
        <dsp:cNvPr id="0" name=""/>
        <dsp:cNvSpPr/>
      </dsp:nvSpPr>
      <dsp:spPr>
        <a:xfrm>
          <a:off x="0" y="2928606"/>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4KB EEPROM</a:t>
          </a:r>
        </a:p>
      </dsp:txBody>
      <dsp:txXfrm>
        <a:off x="0" y="2928606"/>
        <a:ext cx="10905066" cy="731615"/>
      </dsp:txXfrm>
    </dsp:sp>
    <dsp:sp modelId="{3022019B-E02E-4AA4-A250-966BADA222D1}">
      <dsp:nvSpPr>
        <dsp:cNvPr id="0" name=""/>
        <dsp:cNvSpPr/>
      </dsp:nvSpPr>
      <dsp:spPr>
        <a:xfrm>
          <a:off x="0" y="3660221"/>
          <a:ext cx="1090506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F7F9E6-8C0D-4CF8-B4EA-20765CF853E9}">
      <dsp:nvSpPr>
        <dsp:cNvPr id="0" name=""/>
        <dsp:cNvSpPr/>
      </dsp:nvSpPr>
      <dsp:spPr>
        <a:xfrm>
          <a:off x="0" y="3660221"/>
          <a:ext cx="10905066" cy="73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16Mhz clock speed</a:t>
          </a:r>
        </a:p>
      </dsp:txBody>
      <dsp:txXfrm>
        <a:off x="0" y="3660221"/>
        <a:ext cx="10905066" cy="731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06A28-6D83-4D39-AA80-4BED38C55810}">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21952-8AAE-4BF4-A191-2B31D8BF61CF}">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E6609C-DFD5-4813-B821-BF886B2B444A}">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US" sz="2200" kern="1200"/>
            <a:t>UART is Universal Asynchronous receiver transmitter.</a:t>
          </a:r>
        </a:p>
      </dsp:txBody>
      <dsp:txXfrm>
        <a:off x="1838352" y="680"/>
        <a:ext cx="4430685" cy="1591647"/>
      </dsp:txXfrm>
    </dsp:sp>
    <dsp:sp modelId="{7B60938C-91DC-47B2-9ADA-225BD9F18DF4}">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27EBC-C523-413D-9F75-70E3E1F9C9B0}">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36669-1E03-443E-B544-E899351BBE46}">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US" sz="2200" kern="1200"/>
            <a:t>It is used to transmit the data in the form of packets .</a:t>
          </a:r>
        </a:p>
      </dsp:txBody>
      <dsp:txXfrm>
        <a:off x="1838352" y="1990238"/>
        <a:ext cx="4430685" cy="1591647"/>
      </dsp:txXfrm>
    </dsp:sp>
    <dsp:sp modelId="{EF1DD6CD-9043-42C9-B217-8C0C4338DA64}">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3AD81-8E11-4E67-BC57-B457A1B14180}">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C3025-1ABF-412A-864A-79D8B5CF7B1D}">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US" sz="2200" kern="1200"/>
            <a:t>For this project, we are using UART Communication protocol for  Arduino mega and GSM 900 module.</a:t>
          </a:r>
        </a:p>
      </dsp:txBody>
      <dsp:txXfrm>
        <a:off x="1838352" y="3979797"/>
        <a:ext cx="4430685" cy="1591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CDE7F-FBCB-4B51-9E36-DB3E47DC646E}">
      <dsp:nvSpPr>
        <dsp:cNvPr id="0" name=""/>
        <dsp:cNvSpPr/>
      </dsp:nvSpPr>
      <dsp:spPr>
        <a:xfrm>
          <a:off x="1212569" y="749002"/>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5F7DDA-F16D-4A94-92E0-0D83A25E554E}">
      <dsp:nvSpPr>
        <dsp:cNvPr id="0" name=""/>
        <dsp:cNvSpPr/>
      </dsp:nvSpPr>
      <dsp:spPr>
        <a:xfrm>
          <a:off x="417971" y="2477335"/>
          <a:ext cx="28894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Arduino Mega has 4 UART Ports available, and we are using  SERIAL 2 to perform the communication.</a:t>
          </a:r>
        </a:p>
      </dsp:txBody>
      <dsp:txXfrm>
        <a:off x="417971" y="2477335"/>
        <a:ext cx="2889450" cy="1125000"/>
      </dsp:txXfrm>
    </dsp:sp>
    <dsp:sp modelId="{EFD73C49-C747-4349-8CBA-16922D3635B6}">
      <dsp:nvSpPr>
        <dsp:cNvPr id="0" name=""/>
        <dsp:cNvSpPr/>
      </dsp:nvSpPr>
      <dsp:spPr>
        <a:xfrm>
          <a:off x="4607673" y="749002"/>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B1B59-E80B-461C-9756-0171AF5749B2}">
      <dsp:nvSpPr>
        <dsp:cNvPr id="0" name=""/>
        <dsp:cNvSpPr/>
      </dsp:nvSpPr>
      <dsp:spPr>
        <a:xfrm>
          <a:off x="3813075" y="2477335"/>
          <a:ext cx="28894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The Serial port 3 has pin 14- TX and Pin 15- RX</a:t>
          </a:r>
        </a:p>
      </dsp:txBody>
      <dsp:txXfrm>
        <a:off x="3813075" y="2477335"/>
        <a:ext cx="2889450" cy="1125000"/>
      </dsp:txXfrm>
    </dsp:sp>
    <dsp:sp modelId="{81870F0E-0C15-42A4-BB77-4D2FA1448851}">
      <dsp:nvSpPr>
        <dsp:cNvPr id="0" name=""/>
        <dsp:cNvSpPr/>
      </dsp:nvSpPr>
      <dsp:spPr>
        <a:xfrm>
          <a:off x="8002777" y="749002"/>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48A84D-28AC-431B-A704-890D8AD56918}">
      <dsp:nvSpPr>
        <dsp:cNvPr id="0" name=""/>
        <dsp:cNvSpPr/>
      </dsp:nvSpPr>
      <dsp:spPr>
        <a:xfrm>
          <a:off x="7208178" y="2477335"/>
          <a:ext cx="28894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These pins are connected to the GSM module at odds to lead the UART communication possible.</a:t>
          </a:r>
        </a:p>
      </dsp:txBody>
      <dsp:txXfrm>
        <a:off x="7208178" y="2477335"/>
        <a:ext cx="2889450" cy="112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1769D-F5A5-4939-BC1E-6182BED73803}">
      <dsp:nvSpPr>
        <dsp:cNvPr id="0" name=""/>
        <dsp:cNvSpPr/>
      </dsp:nvSpPr>
      <dsp:spPr>
        <a:xfrm>
          <a:off x="0" y="4812"/>
          <a:ext cx="6377769" cy="1203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9FDF1-C752-4EBA-B5EC-8F0864E03431}">
      <dsp:nvSpPr>
        <dsp:cNvPr id="0" name=""/>
        <dsp:cNvSpPr/>
      </dsp:nvSpPr>
      <dsp:spPr>
        <a:xfrm>
          <a:off x="363908" y="275488"/>
          <a:ext cx="662299" cy="661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34CA8-3123-4161-AFCB-F91F6FD685DD}">
      <dsp:nvSpPr>
        <dsp:cNvPr id="0" name=""/>
        <dsp:cNvSpPr/>
      </dsp:nvSpPr>
      <dsp:spPr>
        <a:xfrm>
          <a:off x="1390116" y="4812"/>
          <a:ext cx="4734063" cy="1428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90" tIns="151190" rIns="151190" bIns="151190" numCol="1" spcCol="1270" anchor="ctr" anchorCtr="0">
          <a:noAutofit/>
        </a:bodyPr>
        <a:lstStyle/>
        <a:p>
          <a:pPr marL="0" lvl="0" indent="0" algn="l" defTabSz="711200">
            <a:lnSpc>
              <a:spcPct val="100000"/>
            </a:lnSpc>
            <a:spcBef>
              <a:spcPct val="0"/>
            </a:spcBef>
            <a:spcAft>
              <a:spcPct val="35000"/>
            </a:spcAft>
            <a:buNone/>
          </a:pPr>
          <a:r>
            <a:rPr lang="en-US" sz="1600" kern="1200" dirty="0"/>
            <a:t>AT commands are instructions used to control a modem. Every command line starts with "AT" or "at” therefore, these modem commands are called AT commands.</a:t>
          </a:r>
        </a:p>
      </dsp:txBody>
      <dsp:txXfrm>
        <a:off x="1390116" y="4812"/>
        <a:ext cx="4734063" cy="1428567"/>
      </dsp:txXfrm>
    </dsp:sp>
    <dsp:sp modelId="{2E66F031-ACEB-4794-8F10-DFBC4DEBC4D0}">
      <dsp:nvSpPr>
        <dsp:cNvPr id="0" name=""/>
        <dsp:cNvSpPr/>
      </dsp:nvSpPr>
      <dsp:spPr>
        <a:xfrm>
          <a:off x="0" y="1750839"/>
          <a:ext cx="6377769" cy="1203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89693-4006-40DB-B133-D2156B9F652C}">
      <dsp:nvSpPr>
        <dsp:cNvPr id="0" name=""/>
        <dsp:cNvSpPr/>
      </dsp:nvSpPr>
      <dsp:spPr>
        <a:xfrm>
          <a:off x="363908" y="2021515"/>
          <a:ext cx="662299" cy="661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1FDC9-B169-4AFF-BBAF-3BA767B4988E}">
      <dsp:nvSpPr>
        <dsp:cNvPr id="0" name=""/>
        <dsp:cNvSpPr/>
      </dsp:nvSpPr>
      <dsp:spPr>
        <a:xfrm>
          <a:off x="1390116" y="1750839"/>
          <a:ext cx="4734063" cy="1428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90" tIns="151190" rIns="151190" bIns="151190" numCol="1" spcCol="1270" anchor="ctr" anchorCtr="0">
          <a:noAutofit/>
        </a:bodyPr>
        <a:lstStyle/>
        <a:p>
          <a:pPr marL="0" lvl="0" indent="0" algn="l" defTabSz="622300">
            <a:lnSpc>
              <a:spcPct val="100000"/>
            </a:lnSpc>
            <a:spcBef>
              <a:spcPct val="0"/>
            </a:spcBef>
            <a:spcAft>
              <a:spcPct val="35000"/>
            </a:spcAft>
            <a:buNone/>
          </a:pPr>
          <a:r>
            <a:rPr lang="en-US" sz="1400" kern="1200"/>
            <a:t>Besides this common AT command set, GSM/GPRS modems and mobile phones support an AT command set that is specific to the GSM technology, which includes SMS-related commands like AT+CMGS (Send SMS message), AT+CMSS (Send SMS message from storage), AT+CMGL (List SMS messages) and AT+CMGR (Read SMS messages).</a:t>
          </a:r>
        </a:p>
      </dsp:txBody>
      <dsp:txXfrm>
        <a:off x="1390116" y="1750839"/>
        <a:ext cx="4734063" cy="1428567"/>
      </dsp:txXfrm>
    </dsp:sp>
    <dsp:sp modelId="{32B2D73F-ACC8-472C-A554-C67C33E8CFA4}">
      <dsp:nvSpPr>
        <dsp:cNvPr id="0" name=""/>
        <dsp:cNvSpPr/>
      </dsp:nvSpPr>
      <dsp:spPr>
        <a:xfrm>
          <a:off x="0" y="3496866"/>
          <a:ext cx="6377769" cy="1203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FF4E0-1624-4C97-AD1E-0757EF23D082}">
      <dsp:nvSpPr>
        <dsp:cNvPr id="0" name=""/>
        <dsp:cNvSpPr/>
      </dsp:nvSpPr>
      <dsp:spPr>
        <a:xfrm>
          <a:off x="363908" y="3767542"/>
          <a:ext cx="662299" cy="6616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D4D60-0147-42AA-B166-9B8437502297}">
      <dsp:nvSpPr>
        <dsp:cNvPr id="0" name=""/>
        <dsp:cNvSpPr/>
      </dsp:nvSpPr>
      <dsp:spPr>
        <a:xfrm>
          <a:off x="1390116" y="3496866"/>
          <a:ext cx="4734063" cy="1428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90" tIns="151190" rIns="151190" bIns="151190" numCol="1" spcCol="1270" anchor="ctr" anchorCtr="0">
          <a:noAutofit/>
        </a:bodyPr>
        <a:lstStyle/>
        <a:p>
          <a:pPr marL="0" lvl="0" indent="0" algn="l" defTabSz="622300">
            <a:lnSpc>
              <a:spcPct val="100000"/>
            </a:lnSpc>
            <a:spcBef>
              <a:spcPct val="0"/>
            </a:spcBef>
            <a:spcAft>
              <a:spcPct val="35000"/>
            </a:spcAft>
            <a:buNone/>
          </a:pPr>
          <a:r>
            <a:rPr lang="en-US" sz="1400" kern="1200"/>
            <a:t>the starting "AT" is the prefix that informs the modem about the start of a command line. It is not part of the AT command name. For example, D is the actual AT command name in ATD and +CMGS is the actual AT command name in AT+CMGS</a:t>
          </a:r>
        </a:p>
      </dsp:txBody>
      <dsp:txXfrm>
        <a:off x="1390116" y="3496866"/>
        <a:ext cx="4734063" cy="14285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D703C-1C5E-449B-8D64-308EC5532E49}">
      <dsp:nvSpPr>
        <dsp:cNvPr id="0" name=""/>
        <dsp:cNvSpPr/>
      </dsp:nvSpPr>
      <dsp:spPr>
        <a:xfrm>
          <a:off x="1747800" y="37014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DFF35-E021-447A-93B2-9F2724A0D2E8}">
      <dsp:nvSpPr>
        <dsp:cNvPr id="0" name=""/>
        <dsp:cNvSpPr/>
      </dsp:nvSpPr>
      <dsp:spPr>
        <a:xfrm>
          <a:off x="559800" y="2856192"/>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While making connections, make sure you connect the TX and Rx of GSM SIM900 to the Rx and Tx of Arduino Mega, respectively.</a:t>
          </a:r>
        </a:p>
      </dsp:txBody>
      <dsp:txXfrm>
        <a:off x="559800" y="2856192"/>
        <a:ext cx="4320000" cy="1125000"/>
      </dsp:txXfrm>
    </dsp:sp>
    <dsp:sp modelId="{46C849CB-F785-498E-8239-CD90DB27BCD7}">
      <dsp:nvSpPr>
        <dsp:cNvPr id="0" name=""/>
        <dsp:cNvSpPr/>
      </dsp:nvSpPr>
      <dsp:spPr>
        <a:xfrm>
          <a:off x="6823800" y="37014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ADBB0-1DB3-4167-997F-86C3B7154AE2}">
      <dsp:nvSpPr>
        <dsp:cNvPr id="0" name=""/>
        <dsp:cNvSpPr/>
      </dsp:nvSpPr>
      <dsp:spPr>
        <a:xfrm>
          <a:off x="5635800" y="2856192"/>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To see the messages in the serial monitor, the shield and the Arduino’s serial port baud rate should be the same. The SIM900 GSM GPRS shield default baud rate is 19200. So, select the Arduino’s baud rate to 19200.</a:t>
          </a:r>
        </a:p>
      </dsp:txBody>
      <dsp:txXfrm>
        <a:off x="5635800" y="2856192"/>
        <a:ext cx="4320000" cy="112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FC67-03A4-46B0-B890-2C0A6D76E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9B381F-56FB-4A49-8E83-D545370552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3A819F3-1296-415B-85B0-5231D392B04F}"/>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CB26917A-C6C6-4A19-B8A2-C0BB1D98C9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A71BD0-69E1-47E8-A4D3-922C7017DC40}"/>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32519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5A3E-19C4-487E-9423-A8E5E5E8D51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6982B7-9CDA-4777-91B2-858EECCDF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A7A3BF-C94C-436B-B66F-752F4982A8A9}"/>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3C337E94-24F4-43DD-B5EC-66EB5F66FD8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91188F8-E070-4AC3-AFA0-C13E5D687507}"/>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2767930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4C138-7005-4410-B902-E43DCC5EFB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19635B-3B6B-448C-8B6F-835A21E7D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ACF2F5-E034-4A3E-8252-0385EE1F4831}"/>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8272E536-BC10-4624-8417-3386A18753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43704F-61D0-4CEB-8135-E5ABCE6A051A}"/>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17136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83EF-4E46-4332-BC6B-CD765F4F5A2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CB62398-3739-478A-8ABB-245E7D402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818949-2DCF-4AC3-8FBF-068DCF9FF02C}"/>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EED35F54-19FD-4911-9325-C38927656D8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0F6D23-2095-489E-85E6-3E05F2DC5233}"/>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84675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F50B-009E-4A34-B693-39342D30E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97785C7-AC20-403E-9DCD-BF0E351806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359765-0566-42D5-9E0C-32ACCAEDD080}"/>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1A32F5FC-B4AD-4C13-AC18-98A0824DE2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DA7ECC-0210-4077-979C-13BBCCFEC731}"/>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259140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A008-3C37-4120-B782-0AE61C186A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07D5465-4B5E-4CB1-BA92-F3524AAD9A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93F942A-3900-4BBF-81B9-20E226DB4F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B947A04-9740-463F-A4C3-861E38AB8D4B}"/>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6" name="Footer Placeholder 5">
            <a:extLst>
              <a:ext uri="{FF2B5EF4-FFF2-40B4-BE49-F238E27FC236}">
                <a16:creationId xmlns:a16="http://schemas.microsoft.com/office/drawing/2014/main" id="{D366A959-DCA8-401F-B1AE-43CE3921A0F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AD693C-F53D-43B7-89A5-B16A02D4F1FE}"/>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21362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461C-FC29-4CD1-970B-849CCC15B70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4546C3-2320-471D-9D98-AAD66BB4F5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65B220-A94A-4E26-957C-F2AA4D517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5E97DC1-96DA-402F-8190-9B3486303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03698-A343-4BAA-8E51-CF4AF6BA57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5B06776-BA39-4603-B203-97A5C04AA3F5}"/>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8" name="Footer Placeholder 7">
            <a:extLst>
              <a:ext uri="{FF2B5EF4-FFF2-40B4-BE49-F238E27FC236}">
                <a16:creationId xmlns:a16="http://schemas.microsoft.com/office/drawing/2014/main" id="{776D3CB6-5DC4-48B7-A733-4D87B918BF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6871F73-C36E-4DD9-A65C-0526EAD0084F}"/>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222893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B501-6FE1-4602-A354-7F1C1AFB161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991C2C3-CE71-42D3-B407-2622835D434B}"/>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4" name="Footer Placeholder 3">
            <a:extLst>
              <a:ext uri="{FF2B5EF4-FFF2-40B4-BE49-F238E27FC236}">
                <a16:creationId xmlns:a16="http://schemas.microsoft.com/office/drawing/2014/main" id="{8F206DB4-13BB-49FF-8A59-B06F0F0217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16B23D1-2594-4D53-95E0-D5CC1A84FF4D}"/>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410472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4509A-63AA-479E-847C-5D14B9CA1D75}"/>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3" name="Footer Placeholder 2">
            <a:extLst>
              <a:ext uri="{FF2B5EF4-FFF2-40B4-BE49-F238E27FC236}">
                <a16:creationId xmlns:a16="http://schemas.microsoft.com/office/drawing/2014/main" id="{16C211FC-4E09-466C-BC4E-0F231D24903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5758E71-EF12-419F-9A10-C53A29BBED59}"/>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223734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51F7-E58E-4649-BD1F-D935019A1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243D916-A3DF-4486-8743-6147308F6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8176510-25F4-476A-B78E-DE5DBF28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9E65E-6F3D-496B-8B82-F2222ACD1DE8}"/>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6" name="Footer Placeholder 5">
            <a:extLst>
              <a:ext uri="{FF2B5EF4-FFF2-40B4-BE49-F238E27FC236}">
                <a16:creationId xmlns:a16="http://schemas.microsoft.com/office/drawing/2014/main" id="{76DD9258-202E-49BE-976C-FAA39FC1B09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0162D2-42BC-4DD0-B237-2B556E1C1D2E}"/>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1013268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BCD6-44CD-4C2A-A801-BE73AE154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5D2238C-A37C-43D4-A6ED-02DA60B61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A3C8514-E747-4132-80CA-F4782016F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4005AB-DBDB-49C0-AC90-2883FB2E226E}"/>
              </a:ext>
            </a:extLst>
          </p:cNvPr>
          <p:cNvSpPr>
            <a:spLocks noGrp="1"/>
          </p:cNvSpPr>
          <p:nvPr>
            <p:ph type="dt" sz="half" idx="10"/>
          </p:nvPr>
        </p:nvSpPr>
        <p:spPr/>
        <p:txBody>
          <a:bodyPr/>
          <a:lstStyle/>
          <a:p>
            <a:fld id="{3062F740-E4BF-4FA6-AB5D-C62F9D523FBF}" type="datetimeFigureOut">
              <a:rPr lang="en-CA" smtClean="0"/>
              <a:t>2021-03-18</a:t>
            </a:fld>
            <a:endParaRPr lang="en-CA"/>
          </a:p>
        </p:txBody>
      </p:sp>
      <p:sp>
        <p:nvSpPr>
          <p:cNvPr id="6" name="Footer Placeholder 5">
            <a:extLst>
              <a:ext uri="{FF2B5EF4-FFF2-40B4-BE49-F238E27FC236}">
                <a16:creationId xmlns:a16="http://schemas.microsoft.com/office/drawing/2014/main" id="{B5566421-5630-44FF-980A-C37E5E55A83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8D726E-9778-476E-811D-CAD84F9ECD9A}"/>
              </a:ext>
            </a:extLst>
          </p:cNvPr>
          <p:cNvSpPr>
            <a:spLocks noGrp="1"/>
          </p:cNvSpPr>
          <p:nvPr>
            <p:ph type="sldNum" sz="quarter" idx="12"/>
          </p:nvPr>
        </p:nvSpPr>
        <p:spPr/>
        <p:txBody>
          <a:bodyPr/>
          <a:lstStyle/>
          <a:p>
            <a:fld id="{D4E7A12C-C147-40F1-8EE4-D6E86BE16BA8}" type="slidenum">
              <a:rPr lang="en-CA" smtClean="0"/>
              <a:t>‹#›</a:t>
            </a:fld>
            <a:endParaRPr lang="en-CA"/>
          </a:p>
        </p:txBody>
      </p:sp>
    </p:spTree>
    <p:extLst>
      <p:ext uri="{BB962C8B-B14F-4D97-AF65-F5344CB8AC3E}">
        <p14:creationId xmlns:p14="http://schemas.microsoft.com/office/powerpoint/2010/main" val="119221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DA2FDE-35D7-4C79-B5C5-93E4B770CA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145B099-15EC-4B06-A4FF-90D3FAD8E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D45B7ED-6F82-4C20-BEDB-87A1F1F81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2F740-E4BF-4FA6-AB5D-C62F9D523FBF}" type="datetimeFigureOut">
              <a:rPr lang="en-CA" smtClean="0"/>
              <a:t>2021-03-18</a:t>
            </a:fld>
            <a:endParaRPr lang="en-CA"/>
          </a:p>
        </p:txBody>
      </p:sp>
      <p:sp>
        <p:nvSpPr>
          <p:cNvPr id="5" name="Footer Placeholder 4">
            <a:extLst>
              <a:ext uri="{FF2B5EF4-FFF2-40B4-BE49-F238E27FC236}">
                <a16:creationId xmlns:a16="http://schemas.microsoft.com/office/drawing/2014/main" id="{38D1B431-E748-434C-AD79-9D76D3B2C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07FEE24-447F-4227-AA99-4D01FCF9E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7A12C-C147-40F1-8EE4-D6E86BE16BA8}" type="slidenum">
              <a:rPr lang="en-CA" smtClean="0"/>
              <a:t>‹#›</a:t>
            </a:fld>
            <a:endParaRPr lang="en-CA"/>
          </a:p>
        </p:txBody>
      </p:sp>
    </p:spTree>
    <p:extLst>
      <p:ext uri="{BB962C8B-B14F-4D97-AF65-F5344CB8AC3E}">
        <p14:creationId xmlns:p14="http://schemas.microsoft.com/office/powerpoint/2010/main" val="2372286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hyperlink" Target="http://www.obital.com/blog/arduino/04/09/2013/%D8%A3%D8%B4%D9%87%D8%B1-%D8%A3%D9%86%D9%88%D8%A7%D8%B9-%D8%A7%D9%84%D8%A7%D8%B1%D8%AF%D9%88%D9%8A%D9%86%D9%88"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es.wikipedia.org/wiki/Arduino"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C%2B%2B" TargetMode="External"/><Relationship Id="rId4" Type="http://schemas.openxmlformats.org/officeDocument/2006/relationships/hyperlink" Target="https://en.wikipedia.org/wiki/C_(programming_languag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etpro-store.com/TUTORIALES/sim900-gsm-shieldarduino/"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arduino.cc/en/pmwiki.php?n=Main/ArduinoBoardMega" TargetMode="External"/><Relationship Id="rId2" Type="http://schemas.openxmlformats.org/officeDocument/2006/relationships/hyperlink" Target="https://randomnerdtutorials.com/sim900-gsm-gprs-shield-arduino/" TargetMode="External"/><Relationship Id="rId1" Type="http://schemas.openxmlformats.org/officeDocument/2006/relationships/slideLayout" Target="../slideLayouts/slideLayout2.xml"/><Relationship Id="rId5" Type="http://schemas.openxmlformats.org/officeDocument/2006/relationships/hyperlink" Target="http://www.developershome.com/sms/atCommandsIntro.asp" TargetMode="External"/><Relationship Id="rId4" Type="http://schemas.openxmlformats.org/officeDocument/2006/relationships/hyperlink" Target="https://www.bing.com/videos/search?q=gsm+module+900+with+arduino&amp;&amp;view=detail&amp;mid=DDF46EDB07E31FFAF33BDDF46EDB07E31FFAF33B&amp;&amp;FORM=VRDGAR&amp;ru=%2Fvideos%2Fsearch%3Fq%3Dgsm%2Bmodule%2B900%2Bwith%2Barduino%26FORM%3DHDRSC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es.wikipedia.org/wiki/Arduino"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electronics-lab.com/top-10-single-board-computers-of-2020/"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DE4096A7-C6E8-4AC9-9067-C04BA8C3BD7E}"/>
              </a:ext>
            </a:extLst>
          </p:cNvPr>
          <p:cNvPicPr>
            <a:picLocks noChangeAspect="1"/>
          </p:cNvPicPr>
          <p:nvPr/>
        </p:nvPicPr>
        <p:blipFill rotWithShape="1">
          <a:blip r:embed="rId2"/>
          <a:srcRect t="15730"/>
          <a:stretch/>
        </p:blipFill>
        <p:spPr>
          <a:xfrm>
            <a:off x="20" y="1"/>
            <a:ext cx="12191980" cy="6857999"/>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2059D67-C2B7-41D3-9786-300A3AB6E65E}"/>
              </a:ext>
            </a:extLst>
          </p:cNvPr>
          <p:cNvSpPr>
            <a:spLocks noGrp="1"/>
          </p:cNvSpPr>
          <p:nvPr>
            <p:ph type="ctrTitle"/>
          </p:nvPr>
        </p:nvSpPr>
        <p:spPr>
          <a:xfrm>
            <a:off x="8022021" y="3231931"/>
            <a:ext cx="3852041" cy="1834056"/>
          </a:xfrm>
        </p:spPr>
        <p:txBody>
          <a:bodyPr>
            <a:noAutofit/>
          </a:bodyPr>
          <a:lstStyle/>
          <a:p>
            <a:r>
              <a:rPr lang="en-CA" sz="4000" b="1" dirty="0"/>
              <a:t>INTERFACING GSM SIM900 WITH ARDUINO MEGA</a:t>
            </a:r>
          </a:p>
        </p:txBody>
      </p:sp>
      <p:sp>
        <p:nvSpPr>
          <p:cNvPr id="3" name="Subtitle 2">
            <a:extLst>
              <a:ext uri="{FF2B5EF4-FFF2-40B4-BE49-F238E27FC236}">
                <a16:creationId xmlns:a16="http://schemas.microsoft.com/office/drawing/2014/main" id="{A9D6F44D-F068-4C65-963E-F8A21BFC2702}"/>
              </a:ext>
            </a:extLst>
          </p:cNvPr>
          <p:cNvSpPr>
            <a:spLocks noGrp="1"/>
          </p:cNvSpPr>
          <p:nvPr>
            <p:ph type="subTitle" idx="1"/>
          </p:nvPr>
        </p:nvSpPr>
        <p:spPr>
          <a:xfrm>
            <a:off x="7782910" y="5242675"/>
            <a:ext cx="4330262" cy="683284"/>
          </a:xfrm>
        </p:spPr>
        <p:txBody>
          <a:bodyPr>
            <a:noAutofit/>
          </a:bodyPr>
          <a:lstStyle/>
          <a:p>
            <a:r>
              <a:rPr lang="en-CA" b="1" dirty="0"/>
              <a:t>KIRANPREET KAUR GILL(C0761396)</a:t>
            </a:r>
          </a:p>
          <a:p>
            <a:r>
              <a:rPr lang="en-CA" b="1" dirty="0"/>
              <a:t>GROUP #2</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953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9FA4B9-F8E2-4649-B200-738AB7C8B168}"/>
              </a:ext>
            </a:extLst>
          </p:cNvPr>
          <p:cNvPicPr>
            <a:picLocks noChangeAspect="1"/>
          </p:cNvPicPr>
          <p:nvPr/>
        </p:nvPicPr>
        <p:blipFill rotWithShape="1">
          <a:blip r:embed="rId2"/>
          <a:srcRect l="14863" r="604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07BFAA-2126-41C0-BD1B-33B75C0D124B}"/>
              </a:ext>
            </a:extLst>
          </p:cNvPr>
          <p:cNvSpPr>
            <a:spLocks noGrp="1"/>
          </p:cNvSpPr>
          <p:nvPr>
            <p:ph type="title"/>
          </p:nvPr>
        </p:nvSpPr>
        <p:spPr>
          <a:xfrm>
            <a:off x="618062" y="4185749"/>
            <a:ext cx="9265771" cy="622836"/>
          </a:xfrm>
        </p:spPr>
        <p:txBody>
          <a:bodyPr>
            <a:normAutofit/>
          </a:bodyPr>
          <a:lstStyle/>
          <a:p>
            <a:r>
              <a:rPr lang="en-CA" sz="3600"/>
              <a:t>INTRODUCTION TO ARDUINO MEGA</a:t>
            </a:r>
          </a:p>
        </p:txBody>
      </p:sp>
      <p:sp>
        <p:nvSpPr>
          <p:cNvPr id="6" name="Content Placeholder 5">
            <a:extLst>
              <a:ext uri="{FF2B5EF4-FFF2-40B4-BE49-F238E27FC236}">
                <a16:creationId xmlns:a16="http://schemas.microsoft.com/office/drawing/2014/main" id="{56B6720C-F128-4727-B37A-12718DDF2439}"/>
              </a:ext>
            </a:extLst>
          </p:cNvPr>
          <p:cNvSpPr>
            <a:spLocks noGrp="1"/>
          </p:cNvSpPr>
          <p:nvPr>
            <p:ph idx="1"/>
          </p:nvPr>
        </p:nvSpPr>
        <p:spPr>
          <a:xfrm>
            <a:off x="618063" y="4856921"/>
            <a:ext cx="9565028" cy="1249240"/>
          </a:xfrm>
        </p:spPr>
        <p:txBody>
          <a:bodyPr>
            <a:normAutofit fontScale="92500"/>
          </a:bodyPr>
          <a:lstStyle/>
          <a:p>
            <a:r>
              <a:rPr lang="en-US" sz="2400" dirty="0"/>
              <a:t>The board has 54 digital input/output pins (of which 14 can be used as PWM outputs), 16 analog inputs, 4 UARTs (hardware serial ports), a 16MHz crystal oscillator, a USB connection, a power jack, and a reset button.</a:t>
            </a:r>
          </a:p>
          <a:p>
            <a:endParaRPr lang="en-CA" sz="1800" dirty="0"/>
          </a:p>
        </p:txBody>
      </p:sp>
    </p:spTree>
    <p:extLst>
      <p:ext uri="{BB962C8B-B14F-4D97-AF65-F5344CB8AC3E}">
        <p14:creationId xmlns:p14="http://schemas.microsoft.com/office/powerpoint/2010/main" val="14531621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CA61C7-917D-47CA-ACD1-F546A52E6441}"/>
              </a:ext>
            </a:extLst>
          </p:cNvPr>
          <p:cNvSpPr>
            <a:spLocks noGrp="1"/>
          </p:cNvSpPr>
          <p:nvPr>
            <p:ph type="title"/>
          </p:nvPr>
        </p:nvSpPr>
        <p:spPr>
          <a:xfrm>
            <a:off x="643467" y="321734"/>
            <a:ext cx="10905066" cy="1135737"/>
          </a:xfrm>
        </p:spPr>
        <p:txBody>
          <a:bodyPr>
            <a:normAutofit/>
          </a:bodyPr>
          <a:lstStyle/>
          <a:p>
            <a:pPr algn="ctr"/>
            <a:r>
              <a:rPr lang="en-CA" sz="3600" b="1" dirty="0"/>
              <a:t>FEATURES</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2B460F9-E837-4249-80F0-85595CB5E586}"/>
              </a:ext>
            </a:extLst>
          </p:cNvPr>
          <p:cNvGraphicFramePr>
            <a:graphicFrameLocks noGrp="1"/>
          </p:cNvGraphicFramePr>
          <p:nvPr>
            <p:ph idx="1"/>
            <p:extLst>
              <p:ext uri="{D42A27DB-BD31-4B8C-83A1-F6EECF244321}">
                <p14:modId xmlns:p14="http://schemas.microsoft.com/office/powerpoint/2010/main" val="1722417458"/>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57444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A picture containing text, electronics, circuit&#10;&#10;Description automatically generated">
            <a:extLst>
              <a:ext uri="{FF2B5EF4-FFF2-40B4-BE49-F238E27FC236}">
                <a16:creationId xmlns:a16="http://schemas.microsoft.com/office/drawing/2014/main" id="{375F8DF2-0436-4E3C-83CC-227412F2433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587" r="6768" b="-1"/>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DCFA26-AB6D-485F-88CE-DF4A7C66B92D}"/>
              </a:ext>
            </a:extLst>
          </p:cNvPr>
          <p:cNvSpPr>
            <a:spLocks noGrp="1"/>
          </p:cNvSpPr>
          <p:nvPr>
            <p:ph type="title"/>
          </p:nvPr>
        </p:nvSpPr>
        <p:spPr>
          <a:xfrm>
            <a:off x="618062" y="4185749"/>
            <a:ext cx="9265771" cy="622836"/>
          </a:xfrm>
        </p:spPr>
        <p:txBody>
          <a:bodyPr>
            <a:normAutofit/>
          </a:bodyPr>
          <a:lstStyle/>
          <a:p>
            <a:r>
              <a:rPr lang="en-CA" sz="3600"/>
              <a:t>PIN LAYOUT</a:t>
            </a:r>
          </a:p>
        </p:txBody>
      </p:sp>
      <p:sp>
        <p:nvSpPr>
          <p:cNvPr id="9" name="Content Placeholder 8">
            <a:extLst>
              <a:ext uri="{FF2B5EF4-FFF2-40B4-BE49-F238E27FC236}">
                <a16:creationId xmlns:a16="http://schemas.microsoft.com/office/drawing/2014/main" id="{7A6417BE-6B38-4C09-9FCE-1DA4390D1BD7}"/>
              </a:ext>
            </a:extLst>
          </p:cNvPr>
          <p:cNvSpPr>
            <a:spLocks noGrp="1"/>
          </p:cNvSpPr>
          <p:nvPr>
            <p:ph idx="1"/>
          </p:nvPr>
        </p:nvSpPr>
        <p:spPr>
          <a:xfrm>
            <a:off x="618063" y="4856921"/>
            <a:ext cx="9565028" cy="1249240"/>
          </a:xfrm>
        </p:spPr>
        <p:txBody>
          <a:bodyPr>
            <a:normAutofit/>
          </a:bodyPr>
          <a:lstStyle/>
          <a:p>
            <a:r>
              <a:rPr lang="en-US" sz="2400" dirty="0"/>
              <a:t>The pin14(transmitter pin), pin 15(receiver pin) of serial 3 and GND pin of Arduino Mega are used.</a:t>
            </a:r>
          </a:p>
        </p:txBody>
      </p:sp>
      <p:pic>
        <p:nvPicPr>
          <p:cNvPr id="7" name="Picture 6">
            <a:extLst>
              <a:ext uri="{FF2B5EF4-FFF2-40B4-BE49-F238E27FC236}">
                <a16:creationId xmlns:a16="http://schemas.microsoft.com/office/drawing/2014/main" id="{FF89D024-DBAA-4E76-A1BC-C9F9D88A2708}"/>
              </a:ext>
            </a:extLst>
          </p:cNvPr>
          <p:cNvPicPr>
            <a:picLocks noChangeAspect="1"/>
          </p:cNvPicPr>
          <p:nvPr/>
        </p:nvPicPr>
        <p:blipFill>
          <a:blip r:embed="rId4"/>
          <a:stretch>
            <a:fillRect/>
          </a:stretch>
        </p:blipFill>
        <p:spPr>
          <a:xfrm>
            <a:off x="8637373" y="571816"/>
            <a:ext cx="827903" cy="898638"/>
          </a:xfrm>
          <a:prstGeom prst="rect">
            <a:avLst/>
          </a:prstGeom>
        </p:spPr>
      </p:pic>
      <p:pic>
        <p:nvPicPr>
          <p:cNvPr id="8" name="Picture 7">
            <a:extLst>
              <a:ext uri="{FF2B5EF4-FFF2-40B4-BE49-F238E27FC236}">
                <a16:creationId xmlns:a16="http://schemas.microsoft.com/office/drawing/2014/main" id="{47BADED5-EC59-4A62-97E0-28F5821EEC99}"/>
              </a:ext>
            </a:extLst>
          </p:cNvPr>
          <p:cNvPicPr>
            <a:picLocks noChangeAspect="1"/>
          </p:cNvPicPr>
          <p:nvPr/>
        </p:nvPicPr>
        <p:blipFill>
          <a:blip r:embed="rId4"/>
          <a:stretch>
            <a:fillRect/>
          </a:stretch>
        </p:blipFill>
        <p:spPr>
          <a:xfrm>
            <a:off x="3323968" y="571816"/>
            <a:ext cx="407773" cy="589719"/>
          </a:xfrm>
          <a:prstGeom prst="rect">
            <a:avLst/>
          </a:prstGeom>
        </p:spPr>
      </p:pic>
    </p:spTree>
    <p:extLst>
      <p:ext uri="{BB962C8B-B14F-4D97-AF65-F5344CB8AC3E}">
        <p14:creationId xmlns:p14="http://schemas.microsoft.com/office/powerpoint/2010/main" val="234026472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F3DDFA13-647D-4CAC-BA2E-61F31CBF769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203" r="9091" b="16597"/>
          <a:stretch/>
        </p:blipFill>
        <p:spPr>
          <a:xfrm>
            <a:off x="20" y="10"/>
            <a:ext cx="12191980" cy="6857990"/>
          </a:xfrm>
          <a:prstGeom prst="rect">
            <a:avLst/>
          </a:prstGeom>
        </p:spPr>
      </p:pic>
      <p:sp>
        <p:nvSpPr>
          <p:cNvPr id="23" name="Rectangle 16">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90A2A-31C0-42B5-8560-AF09E0301138}"/>
              </a:ext>
            </a:extLst>
          </p:cNvPr>
          <p:cNvSpPr>
            <a:spLocks noGrp="1"/>
          </p:cNvSpPr>
          <p:nvPr>
            <p:ph type="title"/>
          </p:nvPr>
        </p:nvSpPr>
        <p:spPr>
          <a:xfrm>
            <a:off x="594804" y="640263"/>
            <a:ext cx="6619811" cy="1344975"/>
          </a:xfrm>
        </p:spPr>
        <p:txBody>
          <a:bodyPr>
            <a:normAutofit/>
          </a:bodyPr>
          <a:lstStyle/>
          <a:p>
            <a:r>
              <a:rPr lang="en-CA" sz="4000" b="1" dirty="0"/>
              <a:t>ARDUINO IDE</a:t>
            </a:r>
          </a:p>
        </p:txBody>
      </p:sp>
      <p:sp>
        <p:nvSpPr>
          <p:cNvPr id="3" name="Content Placeholder 2">
            <a:extLst>
              <a:ext uri="{FF2B5EF4-FFF2-40B4-BE49-F238E27FC236}">
                <a16:creationId xmlns:a16="http://schemas.microsoft.com/office/drawing/2014/main" id="{5F072E09-5F4C-4D94-ACD2-1CF893CA137A}"/>
              </a:ext>
            </a:extLst>
          </p:cNvPr>
          <p:cNvSpPr>
            <a:spLocks noGrp="1"/>
          </p:cNvSpPr>
          <p:nvPr>
            <p:ph idx="1"/>
          </p:nvPr>
        </p:nvSpPr>
        <p:spPr>
          <a:xfrm>
            <a:off x="594109" y="1717589"/>
            <a:ext cx="6620505" cy="4500148"/>
          </a:xfrm>
        </p:spPr>
        <p:txBody>
          <a:bodyPr>
            <a:normAutofit fontScale="92500" lnSpcReduction="20000"/>
          </a:bodyPr>
          <a:lstStyle/>
          <a:p>
            <a:pPr marL="342900" indent="-285750">
              <a:spcAft>
                <a:spcPts val="600"/>
              </a:spcAft>
            </a:pPr>
            <a:r>
              <a:rPr lang="en-US" sz="2000" dirty="0"/>
              <a:t>Arduino IDE is used in as a software in this interfacing to flash the code in the Arduino.</a:t>
            </a:r>
          </a:p>
          <a:p>
            <a:r>
              <a:rPr lang="en-CA" sz="2000" dirty="0"/>
              <a:t>It is a cross platform for application for Linux , windows and macOS.</a:t>
            </a:r>
          </a:p>
          <a:p>
            <a:r>
              <a:rPr lang="en-CA" sz="2000" dirty="0"/>
              <a:t>It is used to write and upload codes to Arduino boards of all kinds.</a:t>
            </a:r>
          </a:p>
          <a:p>
            <a:r>
              <a:rPr lang="en-US" sz="2000" dirty="0"/>
              <a:t>The Arduino IDE supports the languages </a:t>
            </a:r>
            <a:r>
              <a:rPr lang="en-US" sz="2000" dirty="0">
                <a:hlinkClick r:id="rId4" tooltip="C (programming language)"/>
              </a:rPr>
              <a:t>C</a:t>
            </a:r>
            <a:r>
              <a:rPr lang="en-US" sz="2000" dirty="0"/>
              <a:t> and </a:t>
            </a:r>
            <a:r>
              <a:rPr lang="en-US" sz="2000" dirty="0">
                <a:hlinkClick r:id="rId5" tooltip="C++"/>
              </a:rPr>
              <a:t>C++</a:t>
            </a:r>
            <a:r>
              <a:rPr lang="en-US" sz="2000" dirty="0"/>
              <a:t> using special rules of code structuring.</a:t>
            </a:r>
          </a:p>
          <a:p>
            <a:r>
              <a:rPr lang="en-US" sz="2000" dirty="0"/>
              <a:t>Build in examples are provided for number of boards that can be easily accessed by connecting the development board with the host machine.  </a:t>
            </a:r>
          </a:p>
          <a:p>
            <a:r>
              <a:rPr lang="en-US" sz="2000" dirty="0"/>
              <a:t>User-written code only requires two basic functions, for starting the sketch and the main program loop, that are compiled and linked with a program stub </a:t>
            </a:r>
            <a:r>
              <a:rPr lang="en-US" sz="2000" i="1" dirty="0"/>
              <a:t>main()</a:t>
            </a:r>
            <a:r>
              <a:rPr lang="en-US" sz="2000" dirty="0"/>
              <a:t> into an executable cyclic executive program with the GNU toolchain, also included with the IDE distribution</a:t>
            </a:r>
          </a:p>
          <a:p>
            <a:pPr marL="285750" indent="-285750">
              <a:buFont typeface="Wingdings" panose="05000000000000000000" pitchFamily="2" charset="2"/>
              <a:buChar char="v"/>
            </a:pPr>
            <a:endParaRPr lang="en-US" sz="1500" dirty="0"/>
          </a:p>
        </p:txBody>
      </p:sp>
      <p:sp>
        <p:nvSpPr>
          <p:cNvPr id="12" name="TextBox 11">
            <a:extLst>
              <a:ext uri="{FF2B5EF4-FFF2-40B4-BE49-F238E27FC236}">
                <a16:creationId xmlns:a16="http://schemas.microsoft.com/office/drawing/2014/main" id="{524F3D17-700B-4CEB-BB9E-C50BDFACB04A}"/>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s.wikipedia.org/wiki/Ard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03813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79EA1951-B92D-459E-9613-C0F010EB433F}"/>
              </a:ext>
            </a:extLst>
          </p:cNvPr>
          <p:cNvPicPr>
            <a:picLocks noChangeAspect="1"/>
          </p:cNvPicPr>
          <p:nvPr/>
        </p:nvPicPr>
        <p:blipFill rotWithShape="1">
          <a:blip r:embed="rId2">
            <a:alphaModFix amt="35000"/>
          </a:blip>
          <a:srcRect t="1329" b="10781"/>
          <a:stretch/>
        </p:blipFill>
        <p:spPr>
          <a:xfrm>
            <a:off x="20" y="1"/>
            <a:ext cx="12191980" cy="6857999"/>
          </a:xfrm>
          <a:prstGeom prst="rect">
            <a:avLst/>
          </a:prstGeom>
        </p:spPr>
      </p:pic>
      <p:sp>
        <p:nvSpPr>
          <p:cNvPr id="2" name="Title 1">
            <a:extLst>
              <a:ext uri="{FF2B5EF4-FFF2-40B4-BE49-F238E27FC236}">
                <a16:creationId xmlns:a16="http://schemas.microsoft.com/office/drawing/2014/main" id="{7681296A-288E-4A69-B734-DA7FC2F3125A}"/>
              </a:ext>
            </a:extLst>
          </p:cNvPr>
          <p:cNvSpPr>
            <a:spLocks noGrp="1"/>
          </p:cNvSpPr>
          <p:nvPr>
            <p:ph type="title"/>
          </p:nvPr>
        </p:nvSpPr>
        <p:spPr>
          <a:xfrm>
            <a:off x="838201" y="1065862"/>
            <a:ext cx="3313164" cy="4726276"/>
          </a:xfrm>
        </p:spPr>
        <p:txBody>
          <a:bodyPr>
            <a:normAutofit/>
          </a:bodyPr>
          <a:lstStyle/>
          <a:p>
            <a:pPr algn="r"/>
            <a:r>
              <a:rPr lang="en-CA" sz="3700" b="1" dirty="0">
                <a:solidFill>
                  <a:srgbClr val="FFFFFF"/>
                </a:solidFill>
              </a:rPr>
              <a:t>INTRODUCTION TO GSM MODULE</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165567-BC17-4A7D-9BA6-CFDB220CA76A}"/>
              </a:ext>
            </a:extLst>
          </p:cNvPr>
          <p:cNvSpPr>
            <a:spLocks noGrp="1"/>
          </p:cNvSpPr>
          <p:nvPr>
            <p:ph idx="1"/>
          </p:nvPr>
        </p:nvSpPr>
        <p:spPr>
          <a:xfrm>
            <a:off x="5155379" y="308919"/>
            <a:ext cx="5744685" cy="6227805"/>
          </a:xfrm>
        </p:spPr>
        <p:txBody>
          <a:bodyPr anchor="ctr">
            <a:normAutofit/>
          </a:bodyPr>
          <a:lstStyle/>
          <a:p>
            <a:r>
              <a:rPr lang="en-US" sz="2400" b="1" dirty="0">
                <a:solidFill>
                  <a:srgbClr val="FFFFFF"/>
                </a:solidFill>
              </a:rPr>
              <a:t>GSM</a:t>
            </a:r>
            <a:r>
              <a:rPr lang="en-US" sz="2400" dirty="0">
                <a:solidFill>
                  <a:srgbClr val="FFFFFF"/>
                </a:solidFill>
              </a:rPr>
              <a:t> stands for </a:t>
            </a:r>
            <a:r>
              <a:rPr lang="en-US" sz="2400" b="1" dirty="0">
                <a:solidFill>
                  <a:srgbClr val="FFFFFF"/>
                </a:solidFill>
              </a:rPr>
              <a:t>G</a:t>
            </a:r>
            <a:r>
              <a:rPr lang="en-US" sz="2400" dirty="0">
                <a:solidFill>
                  <a:srgbClr val="FFFFFF"/>
                </a:solidFill>
              </a:rPr>
              <a:t>lobal </a:t>
            </a:r>
            <a:r>
              <a:rPr lang="en-US" sz="2400" b="1" dirty="0">
                <a:solidFill>
                  <a:srgbClr val="FFFFFF"/>
                </a:solidFill>
              </a:rPr>
              <a:t>S</a:t>
            </a:r>
            <a:r>
              <a:rPr lang="en-US" sz="2400" dirty="0">
                <a:solidFill>
                  <a:srgbClr val="FFFFFF"/>
                </a:solidFill>
              </a:rPr>
              <a:t>ystem for </a:t>
            </a:r>
            <a:r>
              <a:rPr lang="en-US" sz="2400" b="1" dirty="0">
                <a:solidFill>
                  <a:srgbClr val="FFFFFF"/>
                </a:solidFill>
              </a:rPr>
              <a:t>M</a:t>
            </a:r>
            <a:r>
              <a:rPr lang="en-US" sz="2400" dirty="0">
                <a:solidFill>
                  <a:srgbClr val="FFFFFF"/>
                </a:solidFill>
              </a:rPr>
              <a:t>obile Communications and is the global standard for mobile communications.</a:t>
            </a:r>
          </a:p>
          <a:p>
            <a:r>
              <a:rPr lang="en-US" sz="2400" b="1" dirty="0">
                <a:solidFill>
                  <a:srgbClr val="FFFFFF"/>
                </a:solidFill>
              </a:rPr>
              <a:t>GPRS</a:t>
            </a:r>
            <a:r>
              <a:rPr lang="en-US" sz="2400" dirty="0">
                <a:solidFill>
                  <a:srgbClr val="FFFFFF"/>
                </a:solidFill>
              </a:rPr>
              <a:t> stands for </a:t>
            </a:r>
            <a:r>
              <a:rPr lang="en-US" sz="2400" b="1" dirty="0">
                <a:solidFill>
                  <a:srgbClr val="FFFFFF"/>
                </a:solidFill>
              </a:rPr>
              <a:t>G</a:t>
            </a:r>
            <a:r>
              <a:rPr lang="en-US" sz="2400" dirty="0">
                <a:solidFill>
                  <a:srgbClr val="FFFFFF"/>
                </a:solidFill>
              </a:rPr>
              <a:t>eneral </a:t>
            </a:r>
            <a:r>
              <a:rPr lang="en-US" sz="2400" b="1" dirty="0">
                <a:solidFill>
                  <a:srgbClr val="FFFFFF"/>
                </a:solidFill>
              </a:rPr>
              <a:t>P</a:t>
            </a:r>
            <a:r>
              <a:rPr lang="en-US" sz="2400" dirty="0">
                <a:solidFill>
                  <a:srgbClr val="FFFFFF"/>
                </a:solidFill>
              </a:rPr>
              <a:t>acket </a:t>
            </a:r>
            <a:r>
              <a:rPr lang="en-US" sz="2400" b="1" dirty="0">
                <a:solidFill>
                  <a:srgbClr val="FFFFFF"/>
                </a:solidFill>
              </a:rPr>
              <a:t>R</a:t>
            </a:r>
            <a:r>
              <a:rPr lang="en-US" sz="2400" dirty="0">
                <a:solidFill>
                  <a:srgbClr val="FFFFFF"/>
                </a:solidFill>
              </a:rPr>
              <a:t>adio </a:t>
            </a:r>
            <a:r>
              <a:rPr lang="en-US" sz="2400" b="1" dirty="0">
                <a:solidFill>
                  <a:srgbClr val="FFFFFF"/>
                </a:solidFill>
              </a:rPr>
              <a:t>S</a:t>
            </a:r>
            <a:r>
              <a:rPr lang="en-US" sz="2400" dirty="0">
                <a:solidFill>
                  <a:srgbClr val="FFFFFF"/>
                </a:solidFill>
              </a:rPr>
              <a:t>ervice. GPRS is a mobile service on the 2G and 3G cellular communication.</a:t>
            </a:r>
          </a:p>
          <a:p>
            <a:r>
              <a:rPr lang="en-US" sz="2400" dirty="0">
                <a:solidFill>
                  <a:srgbClr val="FFFFFF"/>
                </a:solidFill>
              </a:rPr>
              <a:t>The GSM GPRS shield is particularly useful as it allows to:</a:t>
            </a:r>
          </a:p>
          <a:p>
            <a:pPr lvl="1"/>
            <a:r>
              <a:rPr lang="en-US" dirty="0">
                <a:solidFill>
                  <a:srgbClr val="FFFFFF"/>
                </a:solidFill>
              </a:rPr>
              <a:t>Connect to the Internet over GPRS network</a:t>
            </a:r>
          </a:p>
          <a:p>
            <a:pPr lvl="1"/>
            <a:r>
              <a:rPr lang="en-US" dirty="0">
                <a:solidFill>
                  <a:srgbClr val="FFFFFF"/>
                </a:solidFill>
              </a:rPr>
              <a:t>Send and receive SMS</a:t>
            </a:r>
          </a:p>
          <a:p>
            <a:pPr lvl="1"/>
            <a:r>
              <a:rPr lang="en-US" dirty="0">
                <a:solidFill>
                  <a:srgbClr val="FFFFFF"/>
                </a:solidFill>
              </a:rPr>
              <a:t>Place and receive phones calls</a:t>
            </a:r>
          </a:p>
          <a:p>
            <a:endParaRPr lang="en-CA" sz="2000" dirty="0">
              <a:solidFill>
                <a:srgbClr val="FFFFFF"/>
              </a:solidFill>
            </a:endParaRPr>
          </a:p>
        </p:txBody>
      </p:sp>
    </p:spTree>
    <p:extLst>
      <p:ext uri="{BB962C8B-B14F-4D97-AF65-F5344CB8AC3E}">
        <p14:creationId xmlns:p14="http://schemas.microsoft.com/office/powerpoint/2010/main" val="171095163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D1FF7-A87E-418D-9470-97A3530ACCE6}"/>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BACK &amp;FRONT VIEW:GSM MODULE</a:t>
            </a:r>
          </a:p>
        </p:txBody>
      </p:sp>
      <p:pic>
        <p:nvPicPr>
          <p:cNvPr id="5" name="Picture 4">
            <a:extLst>
              <a:ext uri="{FF2B5EF4-FFF2-40B4-BE49-F238E27FC236}">
                <a16:creationId xmlns:a16="http://schemas.microsoft.com/office/drawing/2014/main" id="{7B1807CA-2D55-4332-8E7B-1F814697C1D5}"/>
              </a:ext>
            </a:extLst>
          </p:cNvPr>
          <p:cNvPicPr>
            <a:picLocks noChangeAspect="1"/>
          </p:cNvPicPr>
          <p:nvPr/>
        </p:nvPicPr>
        <p:blipFill>
          <a:blip r:embed="rId2"/>
          <a:stretch>
            <a:fillRect/>
          </a:stretch>
        </p:blipFill>
        <p:spPr>
          <a:xfrm>
            <a:off x="320040" y="383338"/>
            <a:ext cx="5455917" cy="3846422"/>
          </a:xfrm>
          <a:prstGeom prst="rect">
            <a:avLst/>
          </a:prstGeom>
        </p:spPr>
      </p:pic>
      <p:pic>
        <p:nvPicPr>
          <p:cNvPr id="4" name="Content Placeholder 3" descr="Graphical user interface&#10;&#10;Description automatically generated">
            <a:extLst>
              <a:ext uri="{FF2B5EF4-FFF2-40B4-BE49-F238E27FC236}">
                <a16:creationId xmlns:a16="http://schemas.microsoft.com/office/drawing/2014/main" id="{AFD30293-C413-4B49-B196-12D4BE239B2F}"/>
              </a:ext>
            </a:extLst>
          </p:cNvPr>
          <p:cNvPicPr>
            <a:picLocks noGrp="1" noChangeAspect="1"/>
          </p:cNvPicPr>
          <p:nvPr>
            <p:ph idx="1"/>
          </p:nvPr>
        </p:nvPicPr>
        <p:blipFill rotWithShape="1">
          <a:blip r:embed="rId3"/>
          <a:srcRect l="6658" t="43219" r="60647" b="20788"/>
          <a:stretch/>
        </p:blipFill>
        <p:spPr>
          <a:xfrm>
            <a:off x="6360944" y="380198"/>
            <a:ext cx="5455917" cy="3849562"/>
          </a:xfrm>
          <a:prstGeom prst="rect">
            <a:avLst/>
          </a:prstGeom>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33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8130546-AA90-4545-BC90-FE83F5E51E09}"/>
              </a:ext>
            </a:extLst>
          </p:cNvPr>
          <p:cNvPicPr>
            <a:picLocks noChangeAspect="1"/>
          </p:cNvPicPr>
          <p:nvPr/>
        </p:nvPicPr>
        <p:blipFill rotWithShape="1">
          <a:blip r:embed="rId2"/>
          <a:srcRect l="37126" t="28007" r="20521" b="19591"/>
          <a:stretch/>
        </p:blipFill>
        <p:spPr>
          <a:xfrm>
            <a:off x="5708822" y="0"/>
            <a:ext cx="6483177" cy="6839712"/>
          </a:xfrm>
          <a:prstGeom prst="rect">
            <a:avLst/>
          </a:prstGeom>
          <a:noFill/>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AC992C-7966-413D-9879-FAA45243DE50}"/>
              </a:ext>
            </a:extLst>
          </p:cNvPr>
          <p:cNvSpPr>
            <a:spLocks noGrp="1"/>
          </p:cNvSpPr>
          <p:nvPr>
            <p:ph type="title"/>
          </p:nvPr>
        </p:nvSpPr>
        <p:spPr>
          <a:xfrm>
            <a:off x="371094" y="1161288"/>
            <a:ext cx="3438144" cy="1124712"/>
          </a:xfrm>
        </p:spPr>
        <p:txBody>
          <a:bodyPr anchor="b">
            <a:normAutofit/>
          </a:bodyPr>
          <a:lstStyle/>
          <a:p>
            <a:r>
              <a:rPr lang="en-CA" sz="2800"/>
              <a:t>FEATURES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C1C510-5B6F-49C5-BEC8-5D95009E76B1}"/>
              </a:ext>
            </a:extLst>
          </p:cNvPr>
          <p:cNvSpPr>
            <a:spLocks noGrp="1"/>
          </p:cNvSpPr>
          <p:nvPr>
            <p:ph idx="1"/>
          </p:nvPr>
        </p:nvSpPr>
        <p:spPr>
          <a:xfrm>
            <a:off x="371094" y="2718054"/>
            <a:ext cx="3438906" cy="3207258"/>
          </a:xfrm>
        </p:spPr>
        <p:txBody>
          <a:bodyPr anchor="t">
            <a:normAutofit/>
          </a:bodyPr>
          <a:lstStyle/>
          <a:p>
            <a:r>
              <a:rPr lang="en-US" sz="1400"/>
              <a:t>Compatible with Arduino and clones.</a:t>
            </a:r>
          </a:p>
          <a:p>
            <a:r>
              <a:rPr lang="en-US" sz="1400"/>
              <a:t>Allows you to send SMS, MMS, GPRS and Audio via UART using AT commands.</a:t>
            </a:r>
          </a:p>
          <a:p>
            <a:r>
              <a:rPr lang="en-US" sz="1400"/>
              <a:t>It has 12 GPIOs, 2 PWMs and buit-in ADC of the SIM900 module</a:t>
            </a:r>
          </a:p>
          <a:p>
            <a:r>
              <a:rPr lang="en-US" sz="1400"/>
              <a:t>Quad Band: 850; 900; 1800 and 1900 MHZ, so it should work in all countries with GSM (2G) networks</a:t>
            </a:r>
          </a:p>
          <a:p>
            <a:r>
              <a:rPr lang="en-US" sz="1400"/>
              <a:t>Control via AT commands.</a:t>
            </a:r>
          </a:p>
          <a:p>
            <a:r>
              <a:rPr lang="en-US" sz="1400"/>
              <a:t>Has microphone and headphone jacks for phone calls</a:t>
            </a:r>
          </a:p>
          <a:p>
            <a:endParaRPr lang="en-US" sz="1400"/>
          </a:p>
        </p:txBody>
      </p:sp>
    </p:spTree>
    <p:extLst>
      <p:ext uri="{BB962C8B-B14F-4D97-AF65-F5344CB8AC3E}">
        <p14:creationId xmlns:p14="http://schemas.microsoft.com/office/powerpoint/2010/main" val="78649000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1ABA5A-C5E9-4233-BA30-5A45E864F2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156" r="-1" b="14353"/>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535AC2-29FE-4E66-93A7-AA48BC15A13E}"/>
              </a:ext>
            </a:extLst>
          </p:cNvPr>
          <p:cNvSpPr>
            <a:spLocks noGrp="1"/>
          </p:cNvSpPr>
          <p:nvPr>
            <p:ph type="title"/>
          </p:nvPr>
        </p:nvSpPr>
        <p:spPr>
          <a:xfrm>
            <a:off x="618062" y="4185749"/>
            <a:ext cx="9265771" cy="622836"/>
          </a:xfrm>
        </p:spPr>
        <p:txBody>
          <a:bodyPr>
            <a:normAutofit/>
          </a:bodyPr>
          <a:lstStyle/>
          <a:p>
            <a:pPr algn="ctr"/>
            <a:r>
              <a:rPr lang="en-CA" sz="3600" b="1" dirty="0"/>
              <a:t>POWER ADAPTER FOR GSM MODULE</a:t>
            </a:r>
          </a:p>
        </p:txBody>
      </p:sp>
      <p:sp>
        <p:nvSpPr>
          <p:cNvPr id="3" name="Content Placeholder 2">
            <a:extLst>
              <a:ext uri="{FF2B5EF4-FFF2-40B4-BE49-F238E27FC236}">
                <a16:creationId xmlns:a16="http://schemas.microsoft.com/office/drawing/2014/main" id="{64E354E9-EBF7-47CF-BA57-E02D80BBC23A}"/>
              </a:ext>
            </a:extLst>
          </p:cNvPr>
          <p:cNvSpPr>
            <a:spLocks noGrp="1"/>
          </p:cNvSpPr>
          <p:nvPr>
            <p:ph idx="1"/>
          </p:nvPr>
        </p:nvSpPr>
        <p:spPr>
          <a:xfrm>
            <a:off x="618063" y="4856921"/>
            <a:ext cx="9565028" cy="1249240"/>
          </a:xfrm>
        </p:spPr>
        <p:txBody>
          <a:bodyPr>
            <a:normAutofit/>
          </a:bodyPr>
          <a:lstStyle/>
          <a:p>
            <a:r>
              <a:rPr lang="en-US" sz="2400" dirty="0"/>
              <a:t>To power up the shield, it is advisable to use a 5V power supply that can provide 2A as the one shown below. It can also be powered with 9V 1A, or 12V 1A.</a:t>
            </a:r>
            <a:endParaRPr lang="en-CA" sz="2400" dirty="0"/>
          </a:p>
        </p:txBody>
      </p:sp>
    </p:spTree>
    <p:extLst>
      <p:ext uri="{BB962C8B-B14F-4D97-AF65-F5344CB8AC3E}">
        <p14:creationId xmlns:p14="http://schemas.microsoft.com/office/powerpoint/2010/main" val="361264397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7DE72555-9DAA-4156-83B7-0294C3ABE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901" b="484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898A4C-446C-442E-9579-414F1049EAC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PIN LAYOUT</a:t>
            </a:r>
          </a:p>
        </p:txBody>
      </p:sp>
      <p:sp>
        <p:nvSpPr>
          <p:cNvPr id="194" name="Rectangle: Rounded Corners 19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60472BF8-2B05-492A-97A7-9E099E4CDEE0}"/>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dirty="0"/>
              <a:t>SIM transmitter pin, SIM receiver pin, and GND are used.</a:t>
            </a:r>
          </a:p>
        </p:txBody>
      </p:sp>
      <p:sp>
        <p:nvSpPr>
          <p:cNvPr id="9" name="Rectangle 8">
            <a:extLst>
              <a:ext uri="{FF2B5EF4-FFF2-40B4-BE49-F238E27FC236}">
                <a16:creationId xmlns:a16="http://schemas.microsoft.com/office/drawing/2014/main" id="{F03DD297-E610-4A86-908E-272DEEA22DB4}"/>
              </a:ext>
            </a:extLst>
          </p:cNvPr>
          <p:cNvSpPr/>
          <p:nvPr/>
        </p:nvSpPr>
        <p:spPr>
          <a:xfrm>
            <a:off x="10824519" y="3917092"/>
            <a:ext cx="407773" cy="716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98C2E5AD-CC10-4ECB-809C-E51AE78D2EAC}"/>
              </a:ext>
            </a:extLst>
          </p:cNvPr>
          <p:cNvPicPr>
            <a:picLocks noChangeAspect="1"/>
          </p:cNvPicPr>
          <p:nvPr/>
        </p:nvPicPr>
        <p:blipFill>
          <a:blip r:embed="rId3"/>
          <a:stretch>
            <a:fillRect/>
          </a:stretch>
        </p:blipFill>
        <p:spPr>
          <a:xfrm>
            <a:off x="10510888" y="3917092"/>
            <a:ext cx="313632" cy="390956"/>
          </a:xfrm>
          <a:prstGeom prst="rect">
            <a:avLst/>
          </a:prstGeom>
        </p:spPr>
      </p:pic>
      <p:cxnSp>
        <p:nvCxnSpPr>
          <p:cNvPr id="12" name="Connector: Elbow 11">
            <a:extLst>
              <a:ext uri="{FF2B5EF4-FFF2-40B4-BE49-F238E27FC236}">
                <a16:creationId xmlns:a16="http://schemas.microsoft.com/office/drawing/2014/main" id="{BEB828E7-B6F6-4B80-89B6-5B4DA2B8E8D4}"/>
              </a:ext>
            </a:extLst>
          </p:cNvPr>
          <p:cNvCxnSpPr>
            <a:stCxn id="9" idx="2"/>
          </p:cNvCxnSpPr>
          <p:nvPr/>
        </p:nvCxnSpPr>
        <p:spPr>
          <a:xfrm rot="5400000">
            <a:off x="9702317" y="4480821"/>
            <a:ext cx="1173127" cy="147905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57151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Electronic circuit board">
            <a:extLst>
              <a:ext uri="{FF2B5EF4-FFF2-40B4-BE49-F238E27FC236}">
                <a16:creationId xmlns:a16="http://schemas.microsoft.com/office/drawing/2014/main" id="{E042E504-B9E7-4A51-B4F6-BD3508EA0DF5}"/>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0824A6CD-BEFA-479F-ACA0-BAB93DA475DC}"/>
              </a:ext>
            </a:extLst>
          </p:cNvPr>
          <p:cNvSpPr>
            <a:spLocks noGrp="1"/>
          </p:cNvSpPr>
          <p:nvPr>
            <p:ph type="title"/>
          </p:nvPr>
        </p:nvSpPr>
        <p:spPr>
          <a:xfrm>
            <a:off x="838201" y="1065862"/>
            <a:ext cx="3313164" cy="4726276"/>
          </a:xfrm>
        </p:spPr>
        <p:txBody>
          <a:bodyPr>
            <a:normAutofit/>
          </a:bodyPr>
          <a:lstStyle/>
          <a:p>
            <a:pPr algn="r"/>
            <a:r>
              <a:rPr lang="en-CA" sz="4000" b="1" dirty="0">
                <a:solidFill>
                  <a:srgbClr val="FFFFFF"/>
                </a:solidFill>
              </a:rPr>
              <a:t>WORKING: GSM MODULE</a:t>
            </a:r>
          </a:p>
        </p:txBody>
      </p:sp>
      <p:cxnSp>
        <p:nvCxnSpPr>
          <p:cNvPr id="27" name="Straight Connector 2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8183DC-2CA4-48CC-B572-9E4D92868064}"/>
              </a:ext>
            </a:extLst>
          </p:cNvPr>
          <p:cNvSpPr>
            <a:spLocks noGrp="1"/>
          </p:cNvSpPr>
          <p:nvPr>
            <p:ph idx="1"/>
          </p:nvPr>
        </p:nvSpPr>
        <p:spPr>
          <a:xfrm>
            <a:off x="5155379" y="1065862"/>
            <a:ext cx="5744685" cy="4726276"/>
          </a:xfrm>
        </p:spPr>
        <p:txBody>
          <a:bodyPr anchor="ctr">
            <a:noAutofit/>
          </a:bodyPr>
          <a:lstStyle/>
          <a:p>
            <a:r>
              <a:rPr lang="en-CA" sz="3200">
                <a:solidFill>
                  <a:srgbClr val="FFFFFF"/>
                </a:solidFill>
              </a:rPr>
              <a:t>Before interfacing GSM module, its important to understand the working of GSM module.</a:t>
            </a:r>
          </a:p>
          <a:p>
            <a:r>
              <a:rPr lang="en-CA" sz="3200">
                <a:solidFill>
                  <a:srgbClr val="FFFFFF"/>
                </a:solidFill>
              </a:rPr>
              <a:t>Initially, the power adapter is required to power up the GSM module. Next, we need to check with the LED status. If there is no LED status then the perpendicular power button should be hold for 2 seconds approximately.</a:t>
            </a:r>
            <a:endParaRPr lang="en-CA" sz="3200" dirty="0">
              <a:solidFill>
                <a:srgbClr val="FFFFFF"/>
              </a:solidFill>
            </a:endParaRPr>
          </a:p>
        </p:txBody>
      </p:sp>
    </p:spTree>
    <p:extLst>
      <p:ext uri="{BB962C8B-B14F-4D97-AF65-F5344CB8AC3E}">
        <p14:creationId xmlns:p14="http://schemas.microsoft.com/office/powerpoint/2010/main" val="12533185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27B62CD-1D07-4846-A4C5-B1FC89306BA5}"/>
              </a:ext>
            </a:extLst>
          </p:cNvPr>
          <p:cNvSpPr>
            <a:spLocks noGrp="1"/>
          </p:cNvSpPr>
          <p:nvPr>
            <p:ph type="title"/>
          </p:nvPr>
        </p:nvSpPr>
        <p:spPr>
          <a:xfrm>
            <a:off x="1014141" y="1450655"/>
            <a:ext cx="3932030" cy="3956690"/>
          </a:xfrm>
        </p:spPr>
        <p:txBody>
          <a:bodyPr anchor="ctr">
            <a:normAutofit/>
          </a:bodyPr>
          <a:lstStyle/>
          <a:p>
            <a:r>
              <a:rPr lang="en-CA" sz="7400">
                <a:solidFill>
                  <a:schemeClr val="bg1"/>
                </a:solidFill>
              </a:rPr>
              <a:t>TABLE OF CONTENT</a:t>
            </a: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AB4539-D297-4095-8CB0-C8B65CF4A6E7}"/>
              </a:ext>
            </a:extLst>
          </p:cNvPr>
          <p:cNvSpPr>
            <a:spLocks noGrp="1"/>
          </p:cNvSpPr>
          <p:nvPr>
            <p:ph idx="1"/>
          </p:nvPr>
        </p:nvSpPr>
        <p:spPr>
          <a:xfrm>
            <a:off x="6096000" y="333636"/>
            <a:ext cx="5008901" cy="7191626"/>
          </a:xfrm>
        </p:spPr>
        <p:txBody>
          <a:bodyPr anchor="ctr">
            <a:normAutofit/>
          </a:bodyPr>
          <a:lstStyle/>
          <a:p>
            <a:r>
              <a:rPr lang="en-CA" sz="1200" dirty="0">
                <a:solidFill>
                  <a:schemeClr val="bg1"/>
                </a:solidFill>
              </a:rPr>
              <a:t>PROJECT OVERVIEW</a:t>
            </a:r>
          </a:p>
          <a:p>
            <a:r>
              <a:rPr lang="en-CA" sz="1200" dirty="0">
                <a:solidFill>
                  <a:schemeClr val="bg1"/>
                </a:solidFill>
              </a:rPr>
              <a:t>UNTIL NOW</a:t>
            </a:r>
          </a:p>
          <a:p>
            <a:r>
              <a:rPr lang="en-CA" sz="1200" dirty="0">
                <a:solidFill>
                  <a:schemeClr val="bg1"/>
                </a:solidFill>
              </a:rPr>
              <a:t>TASK OBJECTIVES</a:t>
            </a:r>
          </a:p>
          <a:p>
            <a:r>
              <a:rPr lang="en-CA" sz="1200" b="1" dirty="0">
                <a:solidFill>
                  <a:schemeClr val="bg1"/>
                </a:solidFill>
              </a:rPr>
              <a:t>REQUIREMENTS</a:t>
            </a:r>
          </a:p>
          <a:p>
            <a:pPr lvl="1"/>
            <a:r>
              <a:rPr lang="en-CA" sz="1200" dirty="0">
                <a:solidFill>
                  <a:schemeClr val="bg1"/>
                </a:solidFill>
              </a:rPr>
              <a:t>HARDWARE REQUIREMENTS</a:t>
            </a:r>
          </a:p>
          <a:p>
            <a:pPr lvl="1"/>
            <a:r>
              <a:rPr lang="en-CA" sz="1200" dirty="0">
                <a:solidFill>
                  <a:schemeClr val="bg1"/>
                </a:solidFill>
              </a:rPr>
              <a:t>SOFTWARE REQUIREMENTS</a:t>
            </a:r>
          </a:p>
          <a:p>
            <a:r>
              <a:rPr lang="en-CA" sz="1200" dirty="0">
                <a:solidFill>
                  <a:schemeClr val="bg1"/>
                </a:solidFill>
              </a:rPr>
              <a:t>INTRODUCTION OF ARDUINO MEGA</a:t>
            </a:r>
          </a:p>
          <a:p>
            <a:pPr lvl="1"/>
            <a:r>
              <a:rPr lang="en-CA" sz="1200" dirty="0">
                <a:solidFill>
                  <a:schemeClr val="bg1"/>
                </a:solidFill>
              </a:rPr>
              <a:t>FEATURES</a:t>
            </a:r>
          </a:p>
          <a:p>
            <a:pPr lvl="1"/>
            <a:r>
              <a:rPr lang="en-CA" sz="1200" dirty="0">
                <a:solidFill>
                  <a:schemeClr val="bg1"/>
                </a:solidFill>
              </a:rPr>
              <a:t>PIN LAYOUT</a:t>
            </a:r>
          </a:p>
          <a:p>
            <a:pPr lvl="1"/>
            <a:r>
              <a:rPr lang="en-CA" sz="1200" dirty="0">
                <a:solidFill>
                  <a:schemeClr val="bg1"/>
                </a:solidFill>
              </a:rPr>
              <a:t>ARDUINO IDE</a:t>
            </a:r>
          </a:p>
          <a:p>
            <a:r>
              <a:rPr lang="en-CA" sz="1200" dirty="0">
                <a:solidFill>
                  <a:schemeClr val="bg1"/>
                </a:solidFill>
              </a:rPr>
              <a:t>INTRODUCTION OF GSM SIM900 MODULE</a:t>
            </a:r>
          </a:p>
          <a:p>
            <a:pPr lvl="1"/>
            <a:r>
              <a:rPr lang="en-CA" sz="1200" dirty="0">
                <a:solidFill>
                  <a:schemeClr val="bg1"/>
                </a:solidFill>
              </a:rPr>
              <a:t>FEATURES</a:t>
            </a:r>
          </a:p>
          <a:p>
            <a:pPr lvl="1"/>
            <a:r>
              <a:rPr lang="en-CA" sz="1200" dirty="0">
                <a:solidFill>
                  <a:schemeClr val="bg1"/>
                </a:solidFill>
              </a:rPr>
              <a:t>PIN LAYOUT</a:t>
            </a:r>
          </a:p>
          <a:p>
            <a:pPr lvl="1"/>
            <a:r>
              <a:rPr lang="en-CA" sz="1200" dirty="0">
                <a:solidFill>
                  <a:schemeClr val="bg1"/>
                </a:solidFill>
              </a:rPr>
              <a:t>WORKING OF GSM900 MODULE</a:t>
            </a:r>
          </a:p>
          <a:p>
            <a:pPr lvl="1"/>
            <a:r>
              <a:rPr lang="en-CA" sz="1200" dirty="0">
                <a:solidFill>
                  <a:schemeClr val="bg1"/>
                </a:solidFill>
              </a:rPr>
              <a:t>GETTING STARTED WITH GSM MODULE</a:t>
            </a:r>
          </a:p>
          <a:p>
            <a:pPr lvl="1"/>
            <a:r>
              <a:rPr lang="en-CA" sz="1200" dirty="0">
                <a:solidFill>
                  <a:schemeClr val="bg1"/>
                </a:solidFill>
              </a:rPr>
              <a:t>ROLE OF GSM MODULE</a:t>
            </a:r>
          </a:p>
          <a:p>
            <a:r>
              <a:rPr lang="en-CA" sz="1200" dirty="0">
                <a:solidFill>
                  <a:schemeClr val="bg1"/>
                </a:solidFill>
              </a:rPr>
              <a:t>INTERFACING OF GSM MODULE WITH ARDUINO MEGA</a:t>
            </a:r>
          </a:p>
          <a:p>
            <a:pPr lvl="1"/>
            <a:r>
              <a:rPr lang="en-CA" sz="1200" dirty="0">
                <a:solidFill>
                  <a:schemeClr val="bg1"/>
                </a:solidFill>
              </a:rPr>
              <a:t>SCHEMATIC DIAGRAM</a:t>
            </a:r>
          </a:p>
          <a:p>
            <a:pPr lvl="1"/>
            <a:r>
              <a:rPr lang="en-CA" sz="1200" dirty="0">
                <a:solidFill>
                  <a:schemeClr val="bg1"/>
                </a:solidFill>
              </a:rPr>
              <a:t>CONNECTIONS</a:t>
            </a:r>
          </a:p>
          <a:p>
            <a:pPr lvl="1"/>
            <a:r>
              <a:rPr lang="en-CA" sz="1200" dirty="0">
                <a:solidFill>
                  <a:schemeClr val="bg1"/>
                </a:solidFill>
              </a:rPr>
              <a:t>LIBRARIES INCLUDED FOR INTERFACING</a:t>
            </a:r>
          </a:p>
          <a:p>
            <a:pPr lvl="1"/>
            <a:r>
              <a:rPr lang="en-CA" sz="1200" dirty="0">
                <a:solidFill>
                  <a:schemeClr val="bg1"/>
                </a:solidFill>
              </a:rPr>
              <a:t>AT COMMANDS</a:t>
            </a:r>
          </a:p>
          <a:p>
            <a:pPr lvl="1"/>
            <a:r>
              <a:rPr lang="en-CA" sz="1200" dirty="0">
                <a:solidFill>
                  <a:schemeClr val="bg1"/>
                </a:solidFill>
              </a:rPr>
              <a:t>CODING</a:t>
            </a:r>
          </a:p>
          <a:p>
            <a:pPr lvl="1"/>
            <a:r>
              <a:rPr lang="en-CA" sz="1200" dirty="0">
                <a:solidFill>
                  <a:schemeClr val="bg1"/>
                </a:solidFill>
              </a:rPr>
              <a:t>OUTPUT</a:t>
            </a:r>
          </a:p>
          <a:p>
            <a:pPr lvl="1"/>
            <a:r>
              <a:rPr lang="en-CA" sz="1200" dirty="0">
                <a:solidFill>
                  <a:schemeClr val="bg1"/>
                </a:solidFill>
              </a:rPr>
              <a:t>TROUBLESHOOTING</a:t>
            </a:r>
          </a:p>
          <a:p>
            <a:r>
              <a:rPr lang="en-CA" sz="1200" dirty="0">
                <a:solidFill>
                  <a:schemeClr val="bg1"/>
                </a:solidFill>
              </a:rPr>
              <a:t>REFERENCES</a:t>
            </a:r>
          </a:p>
          <a:p>
            <a:endParaRPr lang="en-CA" sz="700" dirty="0">
              <a:solidFill>
                <a:schemeClr val="bg1"/>
              </a:solidFill>
            </a:endParaRPr>
          </a:p>
          <a:p>
            <a:endParaRPr lang="en-CA" sz="700" dirty="0">
              <a:solidFill>
                <a:schemeClr val="bg1"/>
              </a:solidFill>
            </a:endParaRPr>
          </a:p>
          <a:p>
            <a:endParaRPr lang="en-CA" sz="700" dirty="0">
              <a:solidFill>
                <a:schemeClr val="bg1"/>
              </a:solidFill>
            </a:endParaRPr>
          </a:p>
          <a:p>
            <a:endParaRPr lang="en-CA" sz="700" dirty="0">
              <a:solidFill>
                <a:schemeClr val="bg1"/>
              </a:solidFill>
            </a:endParaRPr>
          </a:p>
        </p:txBody>
      </p:sp>
    </p:spTree>
    <p:extLst>
      <p:ext uri="{BB962C8B-B14F-4D97-AF65-F5344CB8AC3E}">
        <p14:creationId xmlns:p14="http://schemas.microsoft.com/office/powerpoint/2010/main" val="355771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 circuit&#10;&#10;Description automatically generated">
            <a:extLst>
              <a:ext uri="{FF2B5EF4-FFF2-40B4-BE49-F238E27FC236}">
                <a16:creationId xmlns:a16="http://schemas.microsoft.com/office/drawing/2014/main" id="{707AA5A4-0958-472D-8F5D-25C3CAA7CD17}"/>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590" b="314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C170B7-05A9-47C1-B1F8-9D3594F7F8FC}"/>
              </a:ext>
            </a:extLst>
          </p:cNvPr>
          <p:cNvSpPr>
            <a:spLocks noGrp="1"/>
          </p:cNvSpPr>
          <p:nvPr>
            <p:ph type="title"/>
          </p:nvPr>
        </p:nvSpPr>
        <p:spPr>
          <a:xfrm>
            <a:off x="838200" y="365125"/>
            <a:ext cx="10515600" cy="1325563"/>
          </a:xfrm>
        </p:spPr>
        <p:txBody>
          <a:bodyPr>
            <a:normAutofit/>
          </a:bodyPr>
          <a:lstStyle/>
          <a:p>
            <a:pPr algn="ctr"/>
            <a:r>
              <a:rPr lang="en-CA" b="1" dirty="0">
                <a:solidFill>
                  <a:srgbClr val="FFFFFF"/>
                </a:solidFill>
              </a:rPr>
              <a:t>WORKING: GSM MODULE</a:t>
            </a:r>
          </a:p>
        </p:txBody>
      </p:sp>
      <p:sp>
        <p:nvSpPr>
          <p:cNvPr id="3" name="Content Placeholder 2">
            <a:extLst>
              <a:ext uri="{FF2B5EF4-FFF2-40B4-BE49-F238E27FC236}">
                <a16:creationId xmlns:a16="http://schemas.microsoft.com/office/drawing/2014/main" id="{24CE0775-0675-40B2-AED8-3F045F1B3977}"/>
              </a:ext>
            </a:extLst>
          </p:cNvPr>
          <p:cNvSpPr>
            <a:spLocks noGrp="1"/>
          </p:cNvSpPr>
          <p:nvPr>
            <p:ph idx="1"/>
          </p:nvPr>
        </p:nvSpPr>
        <p:spPr>
          <a:xfrm>
            <a:off x="838200" y="1519881"/>
            <a:ext cx="10515600" cy="4657082"/>
          </a:xfrm>
        </p:spPr>
        <p:txBody>
          <a:bodyPr>
            <a:noAutofit/>
          </a:bodyPr>
          <a:lstStyle/>
          <a:p>
            <a:r>
              <a:rPr lang="en-CA" sz="2400" dirty="0">
                <a:solidFill>
                  <a:srgbClr val="FFFFFF"/>
                </a:solidFill>
              </a:rPr>
              <a:t>PWR: This LED is connected to the shield’s power supply line. If it is “ON” then the shield is receiving power.</a:t>
            </a:r>
          </a:p>
          <a:p>
            <a:r>
              <a:rPr lang="en-CA" sz="2400" dirty="0">
                <a:solidFill>
                  <a:srgbClr val="FFFFFF"/>
                </a:solidFill>
              </a:rPr>
              <a:t>Status: It indicates the working status of SIM900. If it is “ON” the chip is in working mode.</a:t>
            </a:r>
          </a:p>
          <a:p>
            <a:r>
              <a:rPr lang="en-CA" sz="2400" dirty="0" err="1">
                <a:solidFill>
                  <a:srgbClr val="FFFFFF"/>
                </a:solidFill>
              </a:rPr>
              <a:t>Netlight</a:t>
            </a:r>
            <a:r>
              <a:rPr lang="en-CA" sz="2400" dirty="0">
                <a:solidFill>
                  <a:srgbClr val="FFFFFF"/>
                </a:solidFill>
              </a:rPr>
              <a:t>: It indicates the status of cellular network. It will blink at various state it’s in.</a:t>
            </a:r>
          </a:p>
          <a:p>
            <a:pPr lvl="1"/>
            <a:r>
              <a:rPr lang="en-CA" dirty="0">
                <a:solidFill>
                  <a:srgbClr val="FFFFFF"/>
                </a:solidFill>
              </a:rPr>
              <a:t>OFF : the SIM900 is not working.</a:t>
            </a:r>
          </a:p>
          <a:p>
            <a:pPr lvl="1"/>
            <a:r>
              <a:rPr lang="en-CA" dirty="0">
                <a:solidFill>
                  <a:srgbClr val="FFFFFF"/>
                </a:solidFill>
              </a:rPr>
              <a:t>64ms ON, 800ms OFF: The SIM900 chip is running but not register to the cellular network.</a:t>
            </a:r>
          </a:p>
          <a:p>
            <a:pPr lvl="1"/>
            <a:r>
              <a:rPr lang="en-CA" dirty="0">
                <a:solidFill>
                  <a:srgbClr val="FFFFFF"/>
                </a:solidFill>
              </a:rPr>
              <a:t>64ms ON, 3seconds OFF: The SIM900 chip is registered to the cellular network and can send/receive voice and SMS.</a:t>
            </a:r>
          </a:p>
          <a:p>
            <a:pPr lvl="1"/>
            <a:r>
              <a:rPr lang="en-CA" dirty="0">
                <a:solidFill>
                  <a:srgbClr val="FFFFFF"/>
                </a:solidFill>
              </a:rPr>
              <a:t>64ms ON, 300ms OFF: The GPRS data connection you requested is active.</a:t>
            </a:r>
          </a:p>
          <a:p>
            <a:r>
              <a:rPr lang="en-CA" sz="2400" dirty="0">
                <a:solidFill>
                  <a:srgbClr val="FFFFFF"/>
                </a:solidFill>
              </a:rPr>
              <a:t>When supplying power externally through an adapter make sure that you have made the switch on the external mode.</a:t>
            </a:r>
          </a:p>
        </p:txBody>
      </p:sp>
      <p:sp>
        <p:nvSpPr>
          <p:cNvPr id="6" name="TextBox 5">
            <a:extLst>
              <a:ext uri="{FF2B5EF4-FFF2-40B4-BE49-F238E27FC236}">
                <a16:creationId xmlns:a16="http://schemas.microsoft.com/office/drawing/2014/main" id="{3D532109-ACFA-4859-BB59-6A0A10D15DC3}"/>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hetpro-store.com/TUTORIALES/sim900-gsm-shieldard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spTree>
    <p:extLst>
      <p:ext uri="{BB962C8B-B14F-4D97-AF65-F5344CB8AC3E}">
        <p14:creationId xmlns:p14="http://schemas.microsoft.com/office/powerpoint/2010/main" val="17012727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text, electronics, computer&#10;&#10;Description automatically generated">
            <a:extLst>
              <a:ext uri="{FF2B5EF4-FFF2-40B4-BE49-F238E27FC236}">
                <a16:creationId xmlns:a16="http://schemas.microsoft.com/office/drawing/2014/main" id="{C3F32626-304A-402E-B6F0-F53B6E235C12}"/>
              </a:ext>
            </a:extLst>
          </p:cNvPr>
          <p:cNvPicPr>
            <a:picLocks noChangeAspect="1"/>
          </p:cNvPicPr>
          <p:nvPr/>
        </p:nvPicPr>
        <p:blipFill rotWithShape="1">
          <a:blip r:embed="rId2">
            <a:extLst>
              <a:ext uri="{28A0092B-C50C-407E-A947-70E740481C1C}">
                <a14:useLocalDpi xmlns:a14="http://schemas.microsoft.com/office/drawing/2010/main" val="0"/>
              </a:ext>
            </a:extLst>
          </a:blip>
          <a:srcRect l="4" t="47835" r="-5" b="11749"/>
          <a:stretch/>
        </p:blipFill>
        <p:spPr>
          <a:xfrm>
            <a:off x="0" y="-1"/>
            <a:ext cx="12188932" cy="4023809"/>
          </a:xfrm>
          <a:prstGeom prst="rect">
            <a:avLst/>
          </a:prstGeom>
        </p:spPr>
      </p:pic>
      <p:sp>
        <p:nvSpPr>
          <p:cNvPr id="19" name="Freeform: Shape 14">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381533-A8DD-4132-A8CD-3460EDF54315}"/>
              </a:ext>
            </a:extLst>
          </p:cNvPr>
          <p:cNvSpPr>
            <a:spLocks noGrp="1"/>
          </p:cNvSpPr>
          <p:nvPr>
            <p:ph type="title"/>
          </p:nvPr>
        </p:nvSpPr>
        <p:spPr>
          <a:xfrm>
            <a:off x="618062" y="4185749"/>
            <a:ext cx="9265771" cy="622836"/>
          </a:xfrm>
        </p:spPr>
        <p:txBody>
          <a:bodyPr>
            <a:normAutofit/>
          </a:bodyPr>
          <a:lstStyle/>
          <a:p>
            <a:r>
              <a:rPr lang="en-CA" sz="3600"/>
              <a:t>ROLE OF GSM MODULE</a:t>
            </a:r>
          </a:p>
        </p:txBody>
      </p:sp>
      <p:sp>
        <p:nvSpPr>
          <p:cNvPr id="3" name="Content Placeholder 2">
            <a:extLst>
              <a:ext uri="{FF2B5EF4-FFF2-40B4-BE49-F238E27FC236}">
                <a16:creationId xmlns:a16="http://schemas.microsoft.com/office/drawing/2014/main" id="{8BACF3ED-366A-4CF5-A39A-E4629676A914}"/>
              </a:ext>
            </a:extLst>
          </p:cNvPr>
          <p:cNvSpPr>
            <a:spLocks noGrp="1"/>
          </p:cNvSpPr>
          <p:nvPr>
            <p:ph idx="1"/>
          </p:nvPr>
        </p:nvSpPr>
        <p:spPr>
          <a:xfrm>
            <a:off x="618063" y="4856921"/>
            <a:ext cx="9565028" cy="1249240"/>
          </a:xfrm>
        </p:spPr>
        <p:txBody>
          <a:bodyPr>
            <a:normAutofit/>
          </a:bodyPr>
          <a:lstStyle/>
          <a:p>
            <a:r>
              <a:rPr lang="en-US" sz="1800"/>
              <a:t>This module is used to send SMS (Short Service Message) to the user whenever the locker is opened.</a:t>
            </a:r>
            <a:endParaRPr lang="en-CA" sz="1800"/>
          </a:p>
          <a:p>
            <a:endParaRPr lang="en-CA" sz="1800"/>
          </a:p>
        </p:txBody>
      </p:sp>
    </p:spTree>
    <p:extLst>
      <p:ext uri="{BB962C8B-B14F-4D97-AF65-F5344CB8AC3E}">
        <p14:creationId xmlns:p14="http://schemas.microsoft.com/office/powerpoint/2010/main" val="314002296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keyboard, blue&#10;&#10;Description automatically generated">
            <a:extLst>
              <a:ext uri="{FF2B5EF4-FFF2-40B4-BE49-F238E27FC236}">
                <a16:creationId xmlns:a16="http://schemas.microsoft.com/office/drawing/2014/main" id="{434FAF83-317B-490D-A81D-CE7E567224A4}"/>
              </a:ext>
            </a:extLst>
          </p:cNvPr>
          <p:cNvPicPr>
            <a:picLocks noChangeAspect="1"/>
          </p:cNvPicPr>
          <p:nvPr/>
        </p:nvPicPr>
        <p:blipFill rotWithShape="1">
          <a:blip r:embed="rId2">
            <a:extLst>
              <a:ext uri="{28A0092B-C50C-407E-A947-70E740481C1C}">
                <a14:useLocalDpi xmlns:a14="http://schemas.microsoft.com/office/drawing/2010/main" val="0"/>
              </a:ext>
            </a:extLst>
          </a:blip>
          <a:srcRect t="16673" b="8327"/>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0847364-B034-4BF2-B168-2B399601791D}"/>
              </a:ext>
            </a:extLst>
          </p:cNvPr>
          <p:cNvSpPr>
            <a:spLocks noGrp="1"/>
          </p:cNvSpPr>
          <p:nvPr>
            <p:ph type="title"/>
          </p:nvPr>
        </p:nvSpPr>
        <p:spPr>
          <a:xfrm>
            <a:off x="709448" y="1913950"/>
            <a:ext cx="4204137" cy="1342754"/>
          </a:xfrm>
        </p:spPr>
        <p:txBody>
          <a:bodyPr>
            <a:normAutofit/>
          </a:bodyPr>
          <a:lstStyle/>
          <a:p>
            <a:pPr algn="ctr"/>
            <a:r>
              <a:rPr lang="en-CA" sz="3600" b="1" dirty="0"/>
              <a:t>GETTING STARTED GSM MODULE</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4F384B-40E4-4DB1-9473-400535AE195C}"/>
              </a:ext>
            </a:extLst>
          </p:cNvPr>
          <p:cNvSpPr>
            <a:spLocks noGrp="1"/>
          </p:cNvSpPr>
          <p:nvPr>
            <p:ph idx="1"/>
          </p:nvPr>
        </p:nvSpPr>
        <p:spPr>
          <a:xfrm>
            <a:off x="525516" y="3417573"/>
            <a:ext cx="4593021" cy="2619839"/>
          </a:xfrm>
        </p:spPr>
        <p:txBody>
          <a:bodyPr anchor="ctr">
            <a:noAutofit/>
          </a:bodyPr>
          <a:lstStyle/>
          <a:p>
            <a:r>
              <a:rPr lang="en-US" dirty="0"/>
              <a:t>STEP 1: Insert the SIM card into the SIM card holder – make sure you’ve read the preliminary steps in the previous section.</a:t>
            </a:r>
          </a:p>
          <a:p>
            <a:r>
              <a:rPr lang="en-US" dirty="0"/>
              <a:t>STEP 2: Make sure the antenna is well connected.</a:t>
            </a:r>
          </a:p>
        </p:txBody>
      </p:sp>
    </p:spTree>
    <p:extLst>
      <p:ext uri="{BB962C8B-B14F-4D97-AF65-F5344CB8AC3E}">
        <p14:creationId xmlns:p14="http://schemas.microsoft.com/office/powerpoint/2010/main" val="32056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8A8866B-961D-468B-B217-49F782747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4" r="18084"/>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CDEF9E-6503-41FD-ABD8-DEF191D3EF9B}"/>
              </a:ext>
            </a:extLst>
          </p:cNvPr>
          <p:cNvSpPr>
            <a:spLocks noGrp="1"/>
          </p:cNvSpPr>
          <p:nvPr>
            <p:ph type="title"/>
          </p:nvPr>
        </p:nvSpPr>
        <p:spPr>
          <a:xfrm>
            <a:off x="618062" y="4185749"/>
            <a:ext cx="9265771" cy="622836"/>
          </a:xfrm>
        </p:spPr>
        <p:txBody>
          <a:bodyPr>
            <a:normAutofit/>
          </a:bodyPr>
          <a:lstStyle/>
          <a:p>
            <a:r>
              <a:rPr lang="en-CA" sz="3600"/>
              <a:t>GETTING STARTED WITH GSM MODULE</a:t>
            </a:r>
          </a:p>
        </p:txBody>
      </p:sp>
      <p:sp>
        <p:nvSpPr>
          <p:cNvPr id="3" name="Content Placeholder 2">
            <a:extLst>
              <a:ext uri="{FF2B5EF4-FFF2-40B4-BE49-F238E27FC236}">
                <a16:creationId xmlns:a16="http://schemas.microsoft.com/office/drawing/2014/main" id="{4CA29176-76B2-4503-8FDB-2C4BC14E0F35}"/>
              </a:ext>
            </a:extLst>
          </p:cNvPr>
          <p:cNvSpPr>
            <a:spLocks noGrp="1"/>
          </p:cNvSpPr>
          <p:nvPr>
            <p:ph idx="1"/>
          </p:nvPr>
        </p:nvSpPr>
        <p:spPr>
          <a:xfrm>
            <a:off x="618063" y="4856921"/>
            <a:ext cx="9565028" cy="1249240"/>
          </a:xfrm>
        </p:spPr>
        <p:txBody>
          <a:bodyPr>
            <a:normAutofit/>
          </a:bodyPr>
          <a:lstStyle/>
          <a:p>
            <a:r>
              <a:rPr lang="en-CA" sz="1800"/>
              <a:t>STEP 3:</a:t>
            </a:r>
            <a:r>
              <a:rPr lang="en-US" sz="1800"/>
              <a:t>On the serial port select, make sure the jumper cap is connected as shown in figure below to use software serial.</a:t>
            </a:r>
            <a:endParaRPr lang="en-CA" sz="1800"/>
          </a:p>
        </p:txBody>
      </p:sp>
    </p:spTree>
    <p:extLst>
      <p:ext uri="{BB962C8B-B14F-4D97-AF65-F5344CB8AC3E}">
        <p14:creationId xmlns:p14="http://schemas.microsoft.com/office/powerpoint/2010/main" val="27617203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46C77-FFFC-4228-B56A-FB2937C2C664}"/>
              </a:ext>
            </a:extLst>
          </p:cNvPr>
          <p:cNvSpPr>
            <a:spLocks noGrp="1"/>
          </p:cNvSpPr>
          <p:nvPr>
            <p:ph type="title"/>
          </p:nvPr>
        </p:nvSpPr>
        <p:spPr>
          <a:xfrm>
            <a:off x="838200" y="585216"/>
            <a:ext cx="10515600" cy="1325563"/>
          </a:xfrm>
        </p:spPr>
        <p:txBody>
          <a:bodyPr>
            <a:normAutofit/>
          </a:bodyPr>
          <a:lstStyle/>
          <a:p>
            <a:r>
              <a:rPr lang="en-CA" b="1" dirty="0">
                <a:solidFill>
                  <a:schemeClr val="bg1"/>
                </a:solidFill>
              </a:rPr>
              <a:t>GETTING STARTED WITH GSM MODULE</a:t>
            </a:r>
          </a:p>
        </p:txBody>
      </p:sp>
      <p:pic>
        <p:nvPicPr>
          <p:cNvPr id="4098" name="Picture 2">
            <a:extLst>
              <a:ext uri="{FF2B5EF4-FFF2-40B4-BE49-F238E27FC236}">
                <a16:creationId xmlns:a16="http://schemas.microsoft.com/office/drawing/2014/main" id="{EFA67272-BF51-4C0F-8050-9FF7F2E8DD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2606"/>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B0BA35-3412-40ED-88CC-B1CCFD6C9DD2}"/>
              </a:ext>
            </a:extLst>
          </p:cNvPr>
          <p:cNvSpPr>
            <a:spLocks noGrp="1"/>
          </p:cNvSpPr>
          <p:nvPr>
            <p:ph idx="1"/>
          </p:nvPr>
        </p:nvSpPr>
        <p:spPr>
          <a:xfrm>
            <a:off x="7546848" y="2516777"/>
            <a:ext cx="3803904" cy="3660185"/>
          </a:xfrm>
        </p:spPr>
        <p:txBody>
          <a:bodyPr anchor="ctr">
            <a:normAutofit/>
          </a:bodyPr>
          <a:lstStyle/>
          <a:p>
            <a:r>
              <a:rPr lang="en-CA" sz="2200"/>
              <a:t>STEP 4:</a:t>
            </a:r>
            <a:r>
              <a:rPr lang="en-US" sz="2200" b="1"/>
              <a:t> </a:t>
            </a:r>
            <a:r>
              <a:rPr lang="en-US" sz="2200"/>
              <a:t>Power the shield using an external 5V power supply. Make sure you select the external power source with the toggle switch next to the DC jack.</a:t>
            </a:r>
          </a:p>
          <a:p>
            <a:r>
              <a:rPr lang="en-US" sz="2200"/>
              <a:t>STEP 5: To power up/down the shield press the power key for about 2 seconds.</a:t>
            </a:r>
            <a:endParaRPr lang="en-CA" sz="2200"/>
          </a:p>
        </p:txBody>
      </p:sp>
    </p:spTree>
    <p:extLst>
      <p:ext uri="{BB962C8B-B14F-4D97-AF65-F5344CB8AC3E}">
        <p14:creationId xmlns:p14="http://schemas.microsoft.com/office/powerpoint/2010/main" val="217350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A picture containing electronics&#10;&#10;Description automatically generated">
            <a:extLst>
              <a:ext uri="{FF2B5EF4-FFF2-40B4-BE49-F238E27FC236}">
                <a16:creationId xmlns:a16="http://schemas.microsoft.com/office/drawing/2014/main" id="{356F0E3A-FF9D-472C-9A30-7F63852C0D39}"/>
              </a:ext>
            </a:extLst>
          </p:cNvPr>
          <p:cNvPicPr>
            <a:picLocks noChangeAspect="1"/>
          </p:cNvPicPr>
          <p:nvPr/>
        </p:nvPicPr>
        <p:blipFill rotWithShape="1">
          <a:blip r:embed="rId2">
            <a:extLst>
              <a:ext uri="{28A0092B-C50C-407E-A947-70E740481C1C}">
                <a14:useLocalDpi xmlns:a14="http://schemas.microsoft.com/office/drawing/2010/main" val="0"/>
              </a:ext>
            </a:extLst>
          </a:blip>
          <a:srcRect t="8073" r="1" b="1"/>
          <a:stretch/>
        </p:blipFill>
        <p:spPr>
          <a:xfrm>
            <a:off x="20" y="10"/>
            <a:ext cx="9947062" cy="6857990"/>
          </a:xfrm>
          <a:prstGeom prst="rect">
            <a:avLst/>
          </a:prstGeom>
        </p:spPr>
      </p:pic>
      <p:sp>
        <p:nvSpPr>
          <p:cNvPr id="89" name="Freeform: Shape 8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91" name="Freeform: Shape 9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93" name="Freeform: Shape 9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D24DBFE-6B68-42F1-B1FC-B39FEBD4D218}"/>
              </a:ext>
            </a:extLst>
          </p:cNvPr>
          <p:cNvSpPr>
            <a:spLocks noGrp="1"/>
          </p:cNvSpPr>
          <p:nvPr>
            <p:ph type="title"/>
          </p:nvPr>
        </p:nvSpPr>
        <p:spPr>
          <a:xfrm>
            <a:off x="8046720" y="1045597"/>
            <a:ext cx="3633746" cy="1588422"/>
          </a:xfrm>
        </p:spPr>
        <p:txBody>
          <a:bodyPr anchor="b">
            <a:normAutofit/>
          </a:bodyPr>
          <a:lstStyle/>
          <a:p>
            <a:r>
              <a:rPr lang="en-CA" sz="3600" b="1"/>
              <a:t>GETTING STARTED WITH GSM MODULE</a:t>
            </a:r>
          </a:p>
        </p:txBody>
      </p:sp>
      <p:sp>
        <p:nvSpPr>
          <p:cNvPr id="3" name="Content Placeholder 2">
            <a:extLst>
              <a:ext uri="{FF2B5EF4-FFF2-40B4-BE49-F238E27FC236}">
                <a16:creationId xmlns:a16="http://schemas.microsoft.com/office/drawing/2014/main" id="{DD385C3B-B184-4CC8-AA1E-3088AD4A8093}"/>
              </a:ext>
            </a:extLst>
          </p:cNvPr>
          <p:cNvSpPr>
            <a:spLocks noGrp="1"/>
          </p:cNvSpPr>
          <p:nvPr>
            <p:ph idx="1"/>
          </p:nvPr>
        </p:nvSpPr>
        <p:spPr>
          <a:xfrm>
            <a:off x="8046719" y="2722729"/>
            <a:ext cx="3633747" cy="2700062"/>
          </a:xfrm>
        </p:spPr>
        <p:txBody>
          <a:bodyPr>
            <a:normAutofit/>
          </a:bodyPr>
          <a:lstStyle/>
          <a:p>
            <a:pPr marL="0" indent="0">
              <a:buNone/>
            </a:pPr>
            <a:r>
              <a:rPr lang="en-US" sz="2000"/>
              <a:t>STEP6: Then, the Status LED will light up and the NetLight LED will blink every 800 ms until it finds the network. When it finds the network, the NetLight LED will start blinking every three seconds.</a:t>
            </a:r>
            <a:endParaRPr lang="en-CA" sz="2000"/>
          </a:p>
        </p:txBody>
      </p:sp>
    </p:spTree>
    <p:extLst>
      <p:ext uri="{BB962C8B-B14F-4D97-AF65-F5344CB8AC3E}">
        <p14:creationId xmlns:p14="http://schemas.microsoft.com/office/powerpoint/2010/main" val="310888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D1DA8-ACF1-49D5-BAE3-DB15C2C5641E}"/>
              </a:ext>
            </a:extLst>
          </p:cNvPr>
          <p:cNvSpPr>
            <a:spLocks noGrp="1"/>
          </p:cNvSpPr>
          <p:nvPr>
            <p:ph type="title"/>
          </p:nvPr>
        </p:nvSpPr>
        <p:spPr>
          <a:xfrm>
            <a:off x="943277" y="712269"/>
            <a:ext cx="3370998" cy="5502264"/>
          </a:xfrm>
        </p:spPr>
        <p:txBody>
          <a:bodyPr>
            <a:normAutofit/>
          </a:bodyPr>
          <a:lstStyle/>
          <a:p>
            <a:r>
              <a:rPr lang="en-CA" sz="3100"/>
              <a:t>COMMUNICATION PROTOCOL</a:t>
            </a:r>
          </a:p>
        </p:txBody>
      </p:sp>
      <p:cxnSp>
        <p:nvCxnSpPr>
          <p:cNvPr id="11" name="Straight Connector 1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1950A5F-FFCF-4072-B48F-BA8FE02474D9}"/>
              </a:ext>
            </a:extLst>
          </p:cNvPr>
          <p:cNvGraphicFramePr>
            <a:graphicFrameLocks noGrp="1"/>
          </p:cNvGraphicFramePr>
          <p:nvPr>
            <p:ph idx="1"/>
            <p:extLst>
              <p:ext uri="{D42A27DB-BD31-4B8C-83A1-F6EECF244321}">
                <p14:modId xmlns:p14="http://schemas.microsoft.com/office/powerpoint/2010/main" val="1671849235"/>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7935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6759C7C-3624-4614-97C7-8C8F120A5D53}"/>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CB59085-BB27-4349-94F0-E23F2AB34359}"/>
              </a:ext>
            </a:extLst>
          </p:cNvPr>
          <p:cNvSpPr>
            <a:spLocks noGrp="1"/>
          </p:cNvSpPr>
          <p:nvPr>
            <p:ph type="title"/>
          </p:nvPr>
        </p:nvSpPr>
        <p:spPr>
          <a:xfrm>
            <a:off x="838200" y="365125"/>
            <a:ext cx="10515600" cy="1325563"/>
          </a:xfrm>
        </p:spPr>
        <p:txBody>
          <a:bodyPr>
            <a:normAutofit/>
          </a:bodyPr>
          <a:lstStyle/>
          <a:p>
            <a:r>
              <a:rPr lang="en-CA">
                <a:solidFill>
                  <a:srgbClr val="FFFFFF"/>
                </a:solidFill>
              </a:rPr>
              <a:t>UART COMMUNICATION</a:t>
            </a:r>
          </a:p>
        </p:txBody>
      </p:sp>
      <p:graphicFrame>
        <p:nvGraphicFramePr>
          <p:cNvPr id="5" name="Content Placeholder 2">
            <a:extLst>
              <a:ext uri="{FF2B5EF4-FFF2-40B4-BE49-F238E27FC236}">
                <a16:creationId xmlns:a16="http://schemas.microsoft.com/office/drawing/2014/main" id="{D8C203B6-EA9C-4854-B38F-A774425AE982}"/>
              </a:ext>
            </a:extLst>
          </p:cNvPr>
          <p:cNvGraphicFramePr>
            <a:graphicFrameLocks noGrp="1"/>
          </p:cNvGraphicFramePr>
          <p:nvPr>
            <p:ph idx="1"/>
            <p:extLst>
              <p:ext uri="{D42A27DB-BD31-4B8C-83A1-F6EECF244321}">
                <p14:modId xmlns:p14="http://schemas.microsoft.com/office/powerpoint/2010/main" val="30494371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913570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D0698-9F65-413F-8AB1-BDFC2EC3859B}"/>
              </a:ext>
            </a:extLst>
          </p:cNvPr>
          <p:cNvSpPr>
            <a:spLocks noGrp="1"/>
          </p:cNvSpPr>
          <p:nvPr>
            <p:ph type="title"/>
          </p:nvPr>
        </p:nvSpPr>
        <p:spPr>
          <a:xfrm>
            <a:off x="1309862" y="4465674"/>
            <a:ext cx="4786138" cy="1663995"/>
          </a:xfrm>
        </p:spPr>
        <p:txBody>
          <a:bodyPr anchor="t">
            <a:normAutofit/>
          </a:bodyPr>
          <a:lstStyle/>
          <a:p>
            <a:pPr algn="ctr"/>
            <a:r>
              <a:rPr lang="en-CA" sz="3200" b="1" dirty="0">
                <a:solidFill>
                  <a:schemeClr val="bg1">
                    <a:alpha val="60000"/>
                  </a:schemeClr>
                </a:solidFill>
              </a:rPr>
              <a:t>INTERFACING OF ARDUINO MEGA AND GSM SIM900 MODULE</a:t>
            </a:r>
          </a:p>
        </p:txBody>
      </p:sp>
      <p:sp>
        <p:nvSpPr>
          <p:cNvPr id="14" name="Rectangle 10">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86828B-D25C-4872-8A02-737D784FAC2C}"/>
              </a:ext>
            </a:extLst>
          </p:cNvPr>
          <p:cNvSpPr>
            <a:spLocks noGrp="1"/>
          </p:cNvSpPr>
          <p:nvPr>
            <p:ph idx="1"/>
          </p:nvPr>
        </p:nvSpPr>
        <p:spPr>
          <a:xfrm>
            <a:off x="8238459" y="818707"/>
            <a:ext cx="3131288" cy="5310963"/>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We are using GSM SIM 900 Module for this project to send SMS, when something wrong happen an email will be send to the owner.</a:t>
            </a:r>
            <a:endParaRPr lang="en-US" sz="2000">
              <a:solidFill>
                <a:schemeClr val="bg1"/>
              </a:solidFill>
            </a:endParaRPr>
          </a:p>
          <a:p>
            <a:r>
              <a:rPr lang="en-US" sz="2000">
                <a:solidFill>
                  <a:schemeClr val="bg1"/>
                </a:solidFill>
              </a:rPr>
              <a:t>Protocol used for communication is UART.</a:t>
            </a:r>
          </a:p>
          <a:p>
            <a:r>
              <a:rPr lang="en-US" sz="2000">
                <a:solidFill>
                  <a:schemeClr val="bg1"/>
                </a:solidFill>
              </a:rPr>
              <a:t>GSM need 5V power supply that is supplied by the 5V adaptor.</a:t>
            </a:r>
          </a:p>
          <a:p>
            <a:pPr marL="0" indent="0" fontAlgn="t">
              <a:buNone/>
            </a:pPr>
            <a:endParaRPr lang="en-CA" sz="2000">
              <a:solidFill>
                <a:schemeClr val="bg1"/>
              </a:solidFill>
            </a:endParaRPr>
          </a:p>
        </p:txBody>
      </p:sp>
      <p:graphicFrame>
        <p:nvGraphicFramePr>
          <p:cNvPr id="4" name="Table 4">
            <a:extLst>
              <a:ext uri="{FF2B5EF4-FFF2-40B4-BE49-F238E27FC236}">
                <a16:creationId xmlns:a16="http://schemas.microsoft.com/office/drawing/2014/main" id="{3E8BB312-9F22-488A-B25A-7FFE90C7E490}"/>
              </a:ext>
            </a:extLst>
          </p:cNvPr>
          <p:cNvGraphicFramePr>
            <a:graphicFrameLocks noGrp="1"/>
          </p:cNvGraphicFramePr>
          <p:nvPr>
            <p:extLst>
              <p:ext uri="{D42A27DB-BD31-4B8C-83A1-F6EECF244321}">
                <p14:modId xmlns:p14="http://schemas.microsoft.com/office/powerpoint/2010/main" val="1934752562"/>
              </p:ext>
            </p:extLst>
          </p:nvPr>
        </p:nvGraphicFramePr>
        <p:xfrm>
          <a:off x="1334810" y="818707"/>
          <a:ext cx="4746590" cy="3358848"/>
        </p:xfrm>
        <a:graphic>
          <a:graphicData uri="http://schemas.openxmlformats.org/drawingml/2006/table">
            <a:tbl>
              <a:tblPr firstRow="1" bandRow="1">
                <a:tableStyleId>{8EC20E35-A176-4012-BC5E-935CFFF8708E}</a:tableStyleId>
              </a:tblPr>
              <a:tblGrid>
                <a:gridCol w="2441233">
                  <a:extLst>
                    <a:ext uri="{9D8B030D-6E8A-4147-A177-3AD203B41FA5}">
                      <a16:colId xmlns:a16="http://schemas.microsoft.com/office/drawing/2014/main" val="3671597750"/>
                    </a:ext>
                  </a:extLst>
                </a:gridCol>
                <a:gridCol w="2305357">
                  <a:extLst>
                    <a:ext uri="{9D8B030D-6E8A-4147-A177-3AD203B41FA5}">
                      <a16:colId xmlns:a16="http://schemas.microsoft.com/office/drawing/2014/main" val="3087479183"/>
                    </a:ext>
                  </a:extLst>
                </a:gridCol>
              </a:tblGrid>
              <a:tr h="1206576">
                <a:tc>
                  <a:txBody>
                    <a:bodyPr/>
                    <a:lstStyle/>
                    <a:p>
                      <a:pPr algn="ctr"/>
                      <a:r>
                        <a:rPr lang="en-CA" sz="3200"/>
                        <a:t>ARDUINO MEGA</a:t>
                      </a:r>
                    </a:p>
                  </a:txBody>
                  <a:tcPr marL="163051" marR="163051" marT="81525" marB="81525"/>
                </a:tc>
                <a:tc>
                  <a:txBody>
                    <a:bodyPr/>
                    <a:lstStyle/>
                    <a:p>
                      <a:pPr algn="ctr"/>
                      <a:r>
                        <a:rPr lang="en-CA" sz="3200"/>
                        <a:t>GSM MODULE</a:t>
                      </a:r>
                    </a:p>
                  </a:txBody>
                  <a:tcPr marL="163051" marR="163051" marT="81525" marB="81525"/>
                </a:tc>
                <a:extLst>
                  <a:ext uri="{0D108BD9-81ED-4DB2-BD59-A6C34878D82A}">
                    <a16:rowId xmlns:a16="http://schemas.microsoft.com/office/drawing/2014/main" val="2353892292"/>
                  </a:ext>
                </a:extLst>
              </a:tr>
              <a:tr h="717424">
                <a:tc>
                  <a:txBody>
                    <a:bodyPr/>
                    <a:lstStyle/>
                    <a:p>
                      <a:pPr algn="ctr"/>
                      <a:r>
                        <a:rPr lang="en-CA" sz="3200"/>
                        <a:t>PIN 15</a:t>
                      </a:r>
                    </a:p>
                  </a:txBody>
                  <a:tcPr marL="163051" marR="163051" marT="81525" marB="81525"/>
                </a:tc>
                <a:tc>
                  <a:txBody>
                    <a:bodyPr/>
                    <a:lstStyle/>
                    <a:p>
                      <a:pPr algn="ctr"/>
                      <a:r>
                        <a:rPr lang="en-CA" sz="3200"/>
                        <a:t>SIM Tx</a:t>
                      </a:r>
                    </a:p>
                  </a:txBody>
                  <a:tcPr marL="163051" marR="163051" marT="81525" marB="81525"/>
                </a:tc>
                <a:extLst>
                  <a:ext uri="{0D108BD9-81ED-4DB2-BD59-A6C34878D82A}">
                    <a16:rowId xmlns:a16="http://schemas.microsoft.com/office/drawing/2014/main" val="4039643361"/>
                  </a:ext>
                </a:extLst>
              </a:tr>
              <a:tr h="717424">
                <a:tc>
                  <a:txBody>
                    <a:bodyPr/>
                    <a:lstStyle/>
                    <a:p>
                      <a:pPr algn="ctr"/>
                      <a:r>
                        <a:rPr lang="en-CA" sz="3200"/>
                        <a:t>PIN 14</a:t>
                      </a:r>
                    </a:p>
                  </a:txBody>
                  <a:tcPr marL="163051" marR="163051" marT="81525" marB="81525"/>
                </a:tc>
                <a:tc>
                  <a:txBody>
                    <a:bodyPr/>
                    <a:lstStyle/>
                    <a:p>
                      <a:pPr algn="ctr"/>
                      <a:r>
                        <a:rPr lang="en-CA" sz="3200"/>
                        <a:t>SIM RX</a:t>
                      </a:r>
                    </a:p>
                  </a:txBody>
                  <a:tcPr marL="163051" marR="163051" marT="81525" marB="81525"/>
                </a:tc>
                <a:extLst>
                  <a:ext uri="{0D108BD9-81ED-4DB2-BD59-A6C34878D82A}">
                    <a16:rowId xmlns:a16="http://schemas.microsoft.com/office/drawing/2014/main" val="1459690247"/>
                  </a:ext>
                </a:extLst>
              </a:tr>
              <a:tr h="717424">
                <a:tc>
                  <a:txBody>
                    <a:bodyPr/>
                    <a:lstStyle/>
                    <a:p>
                      <a:pPr algn="ctr"/>
                      <a:r>
                        <a:rPr lang="en-CA" sz="3200"/>
                        <a:t>GND</a:t>
                      </a:r>
                    </a:p>
                  </a:txBody>
                  <a:tcPr marL="163051" marR="163051" marT="81525" marB="81525"/>
                </a:tc>
                <a:tc>
                  <a:txBody>
                    <a:bodyPr/>
                    <a:lstStyle/>
                    <a:p>
                      <a:pPr algn="ctr"/>
                      <a:r>
                        <a:rPr lang="en-CA" sz="3200"/>
                        <a:t>GND</a:t>
                      </a:r>
                    </a:p>
                  </a:txBody>
                  <a:tcPr marL="163051" marR="163051" marT="81525" marB="81525"/>
                </a:tc>
                <a:extLst>
                  <a:ext uri="{0D108BD9-81ED-4DB2-BD59-A6C34878D82A}">
                    <a16:rowId xmlns:a16="http://schemas.microsoft.com/office/drawing/2014/main" val="3590945348"/>
                  </a:ext>
                </a:extLst>
              </a:tr>
            </a:tbl>
          </a:graphicData>
        </a:graphic>
      </p:graphicFrame>
    </p:spTree>
    <p:extLst>
      <p:ext uri="{BB962C8B-B14F-4D97-AF65-F5344CB8AC3E}">
        <p14:creationId xmlns:p14="http://schemas.microsoft.com/office/powerpoint/2010/main" val="2640792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0187F2-EF3C-4059-ABDA-914DE880474E}"/>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000" kern="1200">
                <a:solidFill>
                  <a:srgbClr val="FFFFFF"/>
                </a:solidFill>
                <a:latin typeface="+mj-lt"/>
                <a:ea typeface="+mj-ea"/>
                <a:cs typeface="+mj-cs"/>
              </a:rPr>
              <a:t>SCHEMATIC DIAGRAM</a:t>
            </a:r>
          </a:p>
        </p:txBody>
      </p:sp>
      <p:pic>
        <p:nvPicPr>
          <p:cNvPr id="4" name="Content Placeholder 3" descr="Diagram, schematic&#10;&#10;Description automatically generated">
            <a:extLst>
              <a:ext uri="{FF2B5EF4-FFF2-40B4-BE49-F238E27FC236}">
                <a16:creationId xmlns:a16="http://schemas.microsoft.com/office/drawing/2014/main" id="{06E642F7-64BD-43CC-8CFC-1E757671E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777" y="643467"/>
            <a:ext cx="4094733" cy="5571066"/>
          </a:xfrm>
          <a:prstGeom prst="rect">
            <a:avLst/>
          </a:prstGeom>
        </p:spPr>
      </p:pic>
    </p:spTree>
    <p:extLst>
      <p:ext uri="{BB962C8B-B14F-4D97-AF65-F5344CB8AC3E}">
        <p14:creationId xmlns:p14="http://schemas.microsoft.com/office/powerpoint/2010/main" val="2443329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A7392-807B-4A81-86F4-CC18E11D90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PROJECT OVERVIEW</a:t>
            </a:r>
          </a:p>
        </p:txBody>
      </p:sp>
      <p:pic>
        <p:nvPicPr>
          <p:cNvPr id="4" name="Content Placeholder 3" descr="Diagram&#10;&#10;Description automatically generated">
            <a:extLst>
              <a:ext uri="{FF2B5EF4-FFF2-40B4-BE49-F238E27FC236}">
                <a16:creationId xmlns:a16="http://schemas.microsoft.com/office/drawing/2014/main" id="{CDF394BE-8C72-451E-A48B-0A65DC8BF6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65" r="-1" b="-1"/>
          <a:stretch/>
        </p:blipFill>
        <p:spPr>
          <a:xfrm>
            <a:off x="1880626" y="1675227"/>
            <a:ext cx="8430748" cy="4394199"/>
          </a:xfrm>
          <a:prstGeom prst="rect">
            <a:avLst/>
          </a:prstGeom>
        </p:spPr>
      </p:pic>
    </p:spTree>
    <p:extLst>
      <p:ext uri="{BB962C8B-B14F-4D97-AF65-F5344CB8AC3E}">
        <p14:creationId xmlns:p14="http://schemas.microsoft.com/office/powerpoint/2010/main" val="2532244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electronics&#10;&#10;Description automatically generated">
            <a:extLst>
              <a:ext uri="{FF2B5EF4-FFF2-40B4-BE49-F238E27FC236}">
                <a16:creationId xmlns:a16="http://schemas.microsoft.com/office/drawing/2014/main" id="{57FDDB01-C948-4C2C-826F-049E7330DD21}"/>
              </a:ext>
            </a:extLst>
          </p:cNvPr>
          <p:cNvPicPr>
            <a:picLocks noChangeAspect="1"/>
          </p:cNvPicPr>
          <p:nvPr/>
        </p:nvPicPr>
        <p:blipFill rotWithShape="1">
          <a:blip r:embed="rId2">
            <a:extLst>
              <a:ext uri="{28A0092B-C50C-407E-A947-70E740481C1C}">
                <a14:useLocalDpi xmlns:a14="http://schemas.microsoft.com/office/drawing/2010/main" val="0"/>
              </a:ext>
            </a:extLst>
          </a:blip>
          <a:srcRect t="6896" b="18104"/>
          <a:stretch/>
        </p:blipFill>
        <p:spPr>
          <a:xfrm>
            <a:off x="-1" y="10"/>
            <a:ext cx="12192001" cy="6857990"/>
          </a:xfrm>
          <a:prstGeom prst="rect">
            <a:avLst/>
          </a:prstGeom>
        </p:spPr>
      </p:pic>
      <p:sp>
        <p:nvSpPr>
          <p:cNvPr id="19"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6D66A-E586-4B6F-89CA-BAE372ADBC56}"/>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pPr algn="ctr"/>
            <a:r>
              <a:rPr lang="en-US" sz="2500" dirty="0">
                <a:solidFill>
                  <a:srgbClr val="FFFFFF"/>
                </a:solidFill>
              </a:rPr>
              <a:t>CONNECTIONS OF ARDUINO MEGA AND BEAGLEBONE BLACK</a:t>
            </a:r>
          </a:p>
        </p:txBody>
      </p:sp>
    </p:spTree>
    <p:extLst>
      <p:ext uri="{BB962C8B-B14F-4D97-AF65-F5344CB8AC3E}">
        <p14:creationId xmlns:p14="http://schemas.microsoft.com/office/powerpoint/2010/main" val="1528342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296884-50E4-477C-859E-22877A2143FF}"/>
              </a:ext>
            </a:extLst>
          </p:cNvPr>
          <p:cNvSpPr>
            <a:spLocks noGrp="1"/>
          </p:cNvSpPr>
          <p:nvPr>
            <p:ph type="title"/>
          </p:nvPr>
        </p:nvSpPr>
        <p:spPr>
          <a:xfrm>
            <a:off x="804672" y="640080"/>
            <a:ext cx="3282696" cy="5257800"/>
          </a:xfrm>
        </p:spPr>
        <p:txBody>
          <a:bodyPr>
            <a:normAutofit/>
          </a:bodyPr>
          <a:lstStyle/>
          <a:p>
            <a:r>
              <a:rPr lang="en-CA">
                <a:solidFill>
                  <a:schemeClr val="bg1"/>
                </a:solidFill>
              </a:rPr>
              <a:t>LIBRARIES USED FOR THIS INTERFACING</a:t>
            </a:r>
          </a:p>
        </p:txBody>
      </p:sp>
      <p:sp>
        <p:nvSpPr>
          <p:cNvPr id="3" name="Content Placeholder 2">
            <a:extLst>
              <a:ext uri="{FF2B5EF4-FFF2-40B4-BE49-F238E27FC236}">
                <a16:creationId xmlns:a16="http://schemas.microsoft.com/office/drawing/2014/main" id="{D09E8322-D0E4-45F1-BB72-C13FED83301F}"/>
              </a:ext>
            </a:extLst>
          </p:cNvPr>
          <p:cNvSpPr>
            <a:spLocks noGrp="1"/>
          </p:cNvSpPr>
          <p:nvPr>
            <p:ph idx="1"/>
          </p:nvPr>
        </p:nvSpPr>
        <p:spPr>
          <a:xfrm>
            <a:off x="5358384" y="640081"/>
            <a:ext cx="6024654" cy="5257800"/>
          </a:xfrm>
        </p:spPr>
        <p:txBody>
          <a:bodyPr anchor="ctr">
            <a:normAutofit/>
          </a:bodyPr>
          <a:lstStyle/>
          <a:p>
            <a:r>
              <a:rPr lang="en-CA" sz="2400"/>
              <a:t>For interfacing of GSM SIM 900 module, there are libraries that are available but in this interfacing no library is required. The reason for that is there are various AT commands which are used as they are specific commands for doing things.</a:t>
            </a:r>
          </a:p>
          <a:p>
            <a:r>
              <a:rPr lang="en-CA" sz="2400"/>
              <a:t>Due to different version of GSM, all of them support a little bit of different commands, that increases the complexity of programming so AT commands make it quite simple.</a:t>
            </a:r>
          </a:p>
        </p:txBody>
      </p:sp>
    </p:spTree>
    <p:extLst>
      <p:ext uri="{BB962C8B-B14F-4D97-AF65-F5344CB8AC3E}">
        <p14:creationId xmlns:p14="http://schemas.microsoft.com/office/powerpoint/2010/main" val="232095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1AF4F74-771C-43AB-B766-B116DB5D21CE}"/>
              </a:ext>
            </a:extLst>
          </p:cNvPr>
          <p:cNvPicPr>
            <a:picLocks noChangeAspect="1"/>
          </p:cNvPicPr>
          <p:nvPr/>
        </p:nvPicPr>
        <p:blipFill rotWithShape="1">
          <a:blip r:embed="rId2">
            <a:alphaModFix amt="5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3C5FE96-F074-48DB-B95F-F8F27849F926}"/>
              </a:ext>
            </a:extLst>
          </p:cNvPr>
          <p:cNvSpPr>
            <a:spLocks noGrp="1"/>
          </p:cNvSpPr>
          <p:nvPr>
            <p:ph type="title"/>
          </p:nvPr>
        </p:nvSpPr>
        <p:spPr>
          <a:xfrm>
            <a:off x="7859437" y="957695"/>
            <a:ext cx="3494362" cy="4930246"/>
          </a:xfrm>
        </p:spPr>
        <p:txBody>
          <a:bodyPr>
            <a:normAutofit/>
          </a:bodyPr>
          <a:lstStyle/>
          <a:p>
            <a:pPr algn="r"/>
            <a:r>
              <a:rPr lang="en-CA" sz="4100">
                <a:solidFill>
                  <a:schemeClr val="bg1"/>
                </a:solidFill>
              </a:rPr>
              <a:t>AT COMMANDS: BRIEF INTRODUCTION</a:t>
            </a:r>
          </a:p>
        </p:txBody>
      </p:sp>
      <p:sp>
        <p:nvSpPr>
          <p:cNvPr id="19"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A14D5DE-B1D0-4DAC-8697-7C323CC4127A}"/>
              </a:ext>
            </a:extLst>
          </p:cNvPr>
          <p:cNvGraphicFramePr>
            <a:graphicFrameLocks noGrp="1"/>
          </p:cNvGraphicFramePr>
          <p:nvPr>
            <p:ph idx="1"/>
            <p:extLst>
              <p:ext uri="{D42A27DB-BD31-4B8C-83A1-F6EECF244321}">
                <p14:modId xmlns:p14="http://schemas.microsoft.com/office/powerpoint/2010/main" val="3910293680"/>
              </p:ext>
            </p:extLst>
          </p:nvPr>
        </p:nvGraphicFramePr>
        <p:xfrm>
          <a:off x="857266" y="963877"/>
          <a:ext cx="6377769" cy="4930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355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E42347-89A7-4134-A54F-4B7034766FD1}"/>
              </a:ext>
            </a:extLst>
          </p:cNvPr>
          <p:cNvSpPr>
            <a:spLocks noGrp="1"/>
          </p:cNvSpPr>
          <p:nvPr>
            <p:ph type="title"/>
          </p:nvPr>
        </p:nvSpPr>
        <p:spPr>
          <a:xfrm>
            <a:off x="833002" y="365125"/>
            <a:ext cx="10520702" cy="1325563"/>
          </a:xfrm>
        </p:spPr>
        <p:txBody>
          <a:bodyPr>
            <a:normAutofit/>
          </a:bodyPr>
          <a:lstStyle/>
          <a:p>
            <a:r>
              <a:rPr lang="en-CA">
                <a:solidFill>
                  <a:srgbClr val="FFFFFF"/>
                </a:solidFill>
              </a:rPr>
              <a:t>AT COMMANDS: BRIEF INTRODUCTION</a:t>
            </a:r>
          </a:p>
        </p:txBody>
      </p:sp>
      <p:sp>
        <p:nvSpPr>
          <p:cNvPr id="13" name="Content Placeholder 2">
            <a:extLst>
              <a:ext uri="{FF2B5EF4-FFF2-40B4-BE49-F238E27FC236}">
                <a16:creationId xmlns:a16="http://schemas.microsoft.com/office/drawing/2014/main" id="{4EE67F60-CECA-427F-B912-9D435BCB29DD}"/>
              </a:ext>
            </a:extLst>
          </p:cNvPr>
          <p:cNvSpPr>
            <a:spLocks noGrp="1"/>
          </p:cNvSpPr>
          <p:nvPr>
            <p:ph idx="1"/>
          </p:nvPr>
        </p:nvSpPr>
        <p:spPr>
          <a:xfrm>
            <a:off x="838201" y="2022601"/>
            <a:ext cx="10515598" cy="4154361"/>
          </a:xfrm>
        </p:spPr>
        <p:txBody>
          <a:bodyPr>
            <a:normAutofit/>
          </a:bodyPr>
          <a:lstStyle/>
          <a:p>
            <a:r>
              <a:rPr lang="en-US" sz="2000">
                <a:solidFill>
                  <a:srgbClr val="FFFFFF"/>
                </a:solidFill>
              </a:rPr>
              <a:t>The main purpose of the task is to send SMS to the desired number.</a:t>
            </a:r>
          </a:p>
          <a:p>
            <a:r>
              <a:rPr lang="en-US" sz="2000">
                <a:solidFill>
                  <a:srgbClr val="FFFFFF"/>
                </a:solidFill>
              </a:rPr>
              <a:t>In addition to that, there are various tasks that can be performed by GSM/GPRS are listed below:</a:t>
            </a:r>
          </a:p>
          <a:p>
            <a:pPr lvl="1"/>
            <a:r>
              <a:rPr lang="en-US" sz="2000">
                <a:solidFill>
                  <a:srgbClr val="FFFFFF"/>
                </a:solidFill>
              </a:rPr>
              <a:t>Get basic information about the mobile phone/modem(+CGMI, +CGMM, +CGSN, +CGMR)</a:t>
            </a:r>
          </a:p>
          <a:p>
            <a:pPr lvl="1"/>
            <a:r>
              <a:rPr lang="en-US" sz="2000">
                <a:solidFill>
                  <a:srgbClr val="FFFFFF"/>
                </a:solidFill>
              </a:rPr>
              <a:t>Get information about the subscriber such as IMSI number(+CIMI).</a:t>
            </a:r>
          </a:p>
          <a:p>
            <a:pPr lvl="1"/>
            <a:r>
              <a:rPr lang="en-US" sz="2000">
                <a:solidFill>
                  <a:srgbClr val="FFFFFF"/>
                </a:solidFill>
              </a:rPr>
              <a:t>Get the current status.</a:t>
            </a:r>
          </a:p>
          <a:p>
            <a:pPr lvl="1"/>
            <a:r>
              <a:rPr lang="en-US" sz="2000">
                <a:solidFill>
                  <a:srgbClr val="FFFFFF"/>
                </a:solidFill>
              </a:rPr>
              <a:t>Send and receive fax.</a:t>
            </a:r>
          </a:p>
          <a:p>
            <a:pPr lvl="1"/>
            <a:r>
              <a:rPr lang="en-US" sz="2000">
                <a:solidFill>
                  <a:srgbClr val="FFFFFF"/>
                </a:solidFill>
              </a:rPr>
              <a:t>Send , read, write or delete  SMS messages and obtain notifications of newly received SMS messages.</a:t>
            </a:r>
          </a:p>
          <a:p>
            <a:pPr marL="0" indent="0">
              <a:buNone/>
            </a:pPr>
            <a:endParaRPr lang="en-CA" sz="2000">
              <a:solidFill>
                <a:srgbClr val="FFFFFF"/>
              </a:solidFill>
            </a:endParaRPr>
          </a:p>
        </p:txBody>
      </p:sp>
    </p:spTree>
    <p:extLst>
      <p:ext uri="{BB962C8B-B14F-4D97-AF65-F5344CB8AC3E}">
        <p14:creationId xmlns:p14="http://schemas.microsoft.com/office/powerpoint/2010/main" val="211547501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2C529972-BDB6-469B-B0AE-7EBDC7E645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B19BB1D-9789-4296-BE55-96330EA7BA0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CODING</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180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 application&#10;&#10;Description automatically generated">
            <a:extLst>
              <a:ext uri="{FF2B5EF4-FFF2-40B4-BE49-F238E27FC236}">
                <a16:creationId xmlns:a16="http://schemas.microsoft.com/office/drawing/2014/main" id="{7B040FD6-F5F0-4E40-982D-29F1FD415F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723D277-7E44-49C3-AE96-184E877CF2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CODING</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4B8487-B6B2-4E7C-AC5C-8D4FF9099D2D}"/>
              </a:ext>
            </a:extLst>
          </p:cNvPr>
          <p:cNvSpPr/>
          <p:nvPr/>
        </p:nvSpPr>
        <p:spPr>
          <a:xfrm>
            <a:off x="377072" y="3893270"/>
            <a:ext cx="2705493" cy="14517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D6970F9D-F028-46E6-867B-934BF70ECE2C}"/>
              </a:ext>
            </a:extLst>
          </p:cNvPr>
          <p:cNvSpPr txBox="1"/>
          <p:nvPr/>
        </p:nvSpPr>
        <p:spPr>
          <a:xfrm>
            <a:off x="4176074" y="4025245"/>
            <a:ext cx="1602557" cy="369332"/>
          </a:xfrm>
          <a:prstGeom prst="rect">
            <a:avLst/>
          </a:prstGeom>
          <a:noFill/>
        </p:spPr>
        <p:txBody>
          <a:bodyPr wrap="square" rtlCol="0">
            <a:spAutoFit/>
          </a:bodyPr>
          <a:lstStyle/>
          <a:p>
            <a:r>
              <a:rPr lang="en-CA" dirty="0"/>
              <a:t>To make a call</a:t>
            </a:r>
          </a:p>
        </p:txBody>
      </p:sp>
      <p:cxnSp>
        <p:nvCxnSpPr>
          <p:cNvPr id="11" name="Straight Arrow Connector 10">
            <a:extLst>
              <a:ext uri="{FF2B5EF4-FFF2-40B4-BE49-F238E27FC236}">
                <a16:creationId xmlns:a16="http://schemas.microsoft.com/office/drawing/2014/main" id="{14F25CDD-62C6-4FF1-A420-588A898009B4}"/>
              </a:ext>
            </a:extLst>
          </p:cNvPr>
          <p:cNvCxnSpPr>
            <a:stCxn id="8" idx="1"/>
          </p:cNvCxnSpPr>
          <p:nvPr/>
        </p:nvCxnSpPr>
        <p:spPr>
          <a:xfrm flipH="1">
            <a:off x="3082565" y="4209911"/>
            <a:ext cx="10935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1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99088CB2-A9B6-4DD9-B2F1-647BDC0132CE}"/>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20" y="10"/>
            <a:ext cx="12188932" cy="6857990"/>
          </a:xfrm>
          <a:prstGeom prst="rect">
            <a:avLst/>
          </a:prstGeom>
        </p:spPr>
      </p:pic>
      <p:sp>
        <p:nvSpPr>
          <p:cNvPr id="16" name="Freeform: Shape 1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B23457-885B-4B39-8D19-65B7E936AC7A}"/>
              </a:ext>
            </a:extLst>
          </p:cNvPr>
          <p:cNvSpPr>
            <a:spLocks noGrp="1"/>
          </p:cNvSpPr>
          <p:nvPr>
            <p:ph type="title"/>
          </p:nvPr>
        </p:nvSpPr>
        <p:spPr>
          <a:xfrm>
            <a:off x="618062" y="4185749"/>
            <a:ext cx="9265771" cy="622836"/>
          </a:xfrm>
        </p:spPr>
        <p:txBody>
          <a:bodyPr>
            <a:normAutofit/>
          </a:bodyPr>
          <a:lstStyle/>
          <a:p>
            <a:r>
              <a:rPr lang="en-CA" sz="3600"/>
              <a:t>CODING</a:t>
            </a:r>
          </a:p>
        </p:txBody>
      </p:sp>
      <p:sp>
        <p:nvSpPr>
          <p:cNvPr id="13" name="Content Placeholder 12">
            <a:extLst>
              <a:ext uri="{FF2B5EF4-FFF2-40B4-BE49-F238E27FC236}">
                <a16:creationId xmlns:a16="http://schemas.microsoft.com/office/drawing/2014/main" id="{F62E0059-E896-4142-BDCC-E7AFA51928C8}"/>
              </a:ext>
            </a:extLst>
          </p:cNvPr>
          <p:cNvSpPr>
            <a:spLocks noGrp="1"/>
          </p:cNvSpPr>
          <p:nvPr>
            <p:ph idx="1"/>
          </p:nvPr>
        </p:nvSpPr>
        <p:spPr>
          <a:xfrm>
            <a:off x="618063" y="4856921"/>
            <a:ext cx="9565028" cy="1249240"/>
          </a:xfrm>
        </p:spPr>
        <p:txBody>
          <a:bodyPr>
            <a:normAutofit/>
          </a:bodyPr>
          <a:lstStyle/>
          <a:p>
            <a:r>
              <a:rPr lang="en-US" sz="1800" dirty="0"/>
              <a:t>Before execution and compiling, cross-check with the board that the board which is selected is the right one such as in this task Arduino Mega is used.</a:t>
            </a:r>
          </a:p>
        </p:txBody>
      </p:sp>
    </p:spTree>
    <p:extLst>
      <p:ext uri="{BB962C8B-B14F-4D97-AF65-F5344CB8AC3E}">
        <p14:creationId xmlns:p14="http://schemas.microsoft.com/office/powerpoint/2010/main" val="76673261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9DAA8159-B9F9-4026-A114-492C1B5F19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5"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43ACE-8BF5-4F94-B3E5-D82B1A4F6CC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OUTPUT</a:t>
            </a:r>
          </a:p>
        </p:txBody>
      </p:sp>
      <p:cxnSp>
        <p:nvCxnSpPr>
          <p:cNvPr id="16"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492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DE979-F11E-44D6-B09B-4A51E5388BE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OUTPUT: TEXT MESSAGE RECEIVED</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0BF8BA5A-7EF6-4A92-8B0E-B0D9792A4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775" y="0"/>
            <a:ext cx="4332306" cy="6858000"/>
          </a:xfrm>
          <a:prstGeom prst="rect">
            <a:avLst/>
          </a:prstGeom>
        </p:spPr>
      </p:pic>
    </p:spTree>
    <p:extLst>
      <p:ext uri="{BB962C8B-B14F-4D97-AF65-F5344CB8AC3E}">
        <p14:creationId xmlns:p14="http://schemas.microsoft.com/office/powerpoint/2010/main" val="614053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A2A9B2-09DF-48BC-98BC-D803F05127A9}"/>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sp>
        <p:nvSpPr>
          <p:cNvPr id="2" name="Title 1">
            <a:extLst>
              <a:ext uri="{FF2B5EF4-FFF2-40B4-BE49-F238E27FC236}">
                <a16:creationId xmlns:a16="http://schemas.microsoft.com/office/drawing/2014/main" id="{92D8A2E9-B7CD-4173-A9B9-D0CA051E8CE2}"/>
              </a:ext>
            </a:extLst>
          </p:cNvPr>
          <p:cNvSpPr>
            <a:spLocks noGrp="1"/>
          </p:cNvSpPr>
          <p:nvPr>
            <p:ph type="title"/>
          </p:nvPr>
        </p:nvSpPr>
        <p:spPr>
          <a:xfrm>
            <a:off x="838200" y="365125"/>
            <a:ext cx="10515600" cy="1325563"/>
          </a:xfrm>
        </p:spPr>
        <p:txBody>
          <a:bodyPr>
            <a:normAutofit/>
          </a:bodyPr>
          <a:lstStyle/>
          <a:p>
            <a:r>
              <a:rPr lang="en-CA">
                <a:solidFill>
                  <a:srgbClr val="FFFFFF"/>
                </a:solidFill>
              </a:rPr>
              <a:t>TROUBLESHOOTING</a:t>
            </a:r>
          </a:p>
        </p:txBody>
      </p:sp>
      <p:graphicFrame>
        <p:nvGraphicFramePr>
          <p:cNvPr id="16" name="Content Placeholder 2">
            <a:extLst>
              <a:ext uri="{FF2B5EF4-FFF2-40B4-BE49-F238E27FC236}">
                <a16:creationId xmlns:a16="http://schemas.microsoft.com/office/drawing/2014/main" id="{35FF4376-C1FB-4A5D-9FFC-0908E9744DF1}"/>
              </a:ext>
            </a:extLst>
          </p:cNvPr>
          <p:cNvGraphicFramePr>
            <a:graphicFrameLocks noGrp="1"/>
          </p:cNvGraphicFramePr>
          <p:nvPr>
            <p:ph idx="1"/>
            <p:extLst>
              <p:ext uri="{D42A27DB-BD31-4B8C-83A1-F6EECF244321}">
                <p14:modId xmlns:p14="http://schemas.microsoft.com/office/powerpoint/2010/main" val="28410035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39518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80F8912-B79B-4833-A4F0-8A15CCC10629}"/>
              </a:ext>
            </a:extLst>
          </p:cNvPr>
          <p:cNvSpPr>
            <a:spLocks noGrp="1"/>
          </p:cNvSpPr>
          <p:nvPr>
            <p:ph type="title"/>
          </p:nvPr>
        </p:nvSpPr>
        <p:spPr>
          <a:xfrm>
            <a:off x="1014141" y="1450655"/>
            <a:ext cx="3932030" cy="3956690"/>
          </a:xfrm>
        </p:spPr>
        <p:txBody>
          <a:bodyPr anchor="ctr">
            <a:normAutofit/>
          </a:bodyPr>
          <a:lstStyle/>
          <a:p>
            <a:r>
              <a:rPr lang="en-CA" sz="8000">
                <a:solidFill>
                  <a:schemeClr val="bg1"/>
                </a:solidFill>
              </a:rPr>
              <a:t>UNTIL NOW…</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F75D3E-9291-45ED-8DE0-AB6CDCC722EE}"/>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After the successful interfacing of buzzer, Servo motor, Vibration sensor, Arduino mega and Fingerprint sensor, the next task is interfacing of GSM SIM900 with beaglebone black.</a:t>
            </a:r>
          </a:p>
          <a:p>
            <a:r>
              <a:rPr lang="en-CA" sz="2000">
                <a:solidFill>
                  <a:schemeClr val="bg1"/>
                </a:solidFill>
              </a:rPr>
              <a:t>GPIO communications is used for interfacing </a:t>
            </a:r>
            <a:r>
              <a:rPr lang="en-US" sz="2000">
                <a:solidFill>
                  <a:schemeClr val="bg1"/>
                </a:solidFill>
              </a:rPr>
              <a:t>of buzzer, Servo motor, Vibration sensor</a:t>
            </a:r>
            <a:r>
              <a:rPr lang="en-CA" sz="2000">
                <a:solidFill>
                  <a:schemeClr val="bg1"/>
                </a:solidFill>
              </a:rPr>
              <a:t> except the fingerprint sensor and Arduino Mega in which UART was used.</a:t>
            </a:r>
          </a:p>
          <a:p>
            <a:r>
              <a:rPr lang="en-CA" sz="2000">
                <a:solidFill>
                  <a:schemeClr val="bg1"/>
                </a:solidFill>
              </a:rPr>
              <a:t>For </a:t>
            </a:r>
            <a:r>
              <a:rPr lang="en-US" sz="2000">
                <a:solidFill>
                  <a:schemeClr val="bg1"/>
                </a:solidFill>
              </a:rPr>
              <a:t>interfacing of GSM SIM900 module with Arduino Mega UART communication protocol is used</a:t>
            </a:r>
            <a:r>
              <a:rPr lang="en-CA" sz="2000">
                <a:solidFill>
                  <a:schemeClr val="bg1"/>
                </a:solidFill>
              </a:rPr>
              <a:t>.</a:t>
            </a:r>
          </a:p>
          <a:p>
            <a:endParaRPr lang="en-CA" sz="2000">
              <a:solidFill>
                <a:schemeClr val="bg1"/>
              </a:solidFill>
            </a:endParaRPr>
          </a:p>
        </p:txBody>
      </p:sp>
    </p:spTree>
    <p:extLst>
      <p:ext uri="{BB962C8B-B14F-4D97-AF65-F5344CB8AC3E}">
        <p14:creationId xmlns:p14="http://schemas.microsoft.com/office/powerpoint/2010/main" val="798619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57817E8-6638-4859-ADE5-342D87D4A608}"/>
              </a:ext>
            </a:extLst>
          </p:cNvPr>
          <p:cNvSpPr>
            <a:spLocks noGrp="1"/>
          </p:cNvSpPr>
          <p:nvPr>
            <p:ph type="title"/>
          </p:nvPr>
        </p:nvSpPr>
        <p:spPr>
          <a:xfrm>
            <a:off x="1014141" y="1450655"/>
            <a:ext cx="3932030" cy="3956690"/>
          </a:xfrm>
        </p:spPr>
        <p:txBody>
          <a:bodyPr anchor="ctr">
            <a:normAutofit/>
          </a:bodyPr>
          <a:lstStyle/>
          <a:p>
            <a:r>
              <a:rPr lang="en-CA" sz="5600">
                <a:solidFill>
                  <a:schemeClr val="bg1"/>
                </a:solidFill>
              </a:rPr>
              <a:t>REFERENCES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310A0D-63FA-4D6A-9581-00880B229219}"/>
              </a:ext>
            </a:extLst>
          </p:cNvPr>
          <p:cNvSpPr>
            <a:spLocks noGrp="1"/>
          </p:cNvSpPr>
          <p:nvPr>
            <p:ph idx="1"/>
          </p:nvPr>
        </p:nvSpPr>
        <p:spPr>
          <a:xfrm>
            <a:off x="6096000" y="1108060"/>
            <a:ext cx="5008901" cy="4909671"/>
          </a:xfrm>
        </p:spPr>
        <p:txBody>
          <a:bodyPr anchor="ctr">
            <a:normAutofit lnSpcReduction="10000"/>
          </a:bodyPr>
          <a:lstStyle/>
          <a:p>
            <a:r>
              <a:rPr lang="en-CA" dirty="0">
                <a:solidFill>
                  <a:schemeClr val="bg1"/>
                </a:solidFill>
              </a:rPr>
              <a:t>Interfacing of Arduino Mega with GSM Sim900: </a:t>
            </a:r>
            <a:r>
              <a:rPr lang="en-CA" dirty="0">
                <a:solidFill>
                  <a:schemeClr val="bg1"/>
                </a:solidFill>
                <a:hlinkClick r:id="rId2"/>
              </a:rPr>
              <a:t>SIM900 GSM GPRS Shield with Arduino | Random Nerd Tutorials</a:t>
            </a:r>
            <a:endParaRPr lang="en-CA" dirty="0">
              <a:solidFill>
                <a:schemeClr val="bg1"/>
              </a:solidFill>
            </a:endParaRPr>
          </a:p>
          <a:p>
            <a:r>
              <a:rPr lang="en-CA" dirty="0">
                <a:solidFill>
                  <a:schemeClr val="bg1"/>
                </a:solidFill>
              </a:rPr>
              <a:t>Arduino Mega: </a:t>
            </a:r>
            <a:r>
              <a:rPr lang="en-CA" dirty="0">
                <a:solidFill>
                  <a:schemeClr val="bg1"/>
                </a:solidFill>
                <a:hlinkClick r:id="rId3"/>
              </a:rPr>
              <a:t>Arduino – </a:t>
            </a:r>
            <a:r>
              <a:rPr lang="en-CA" dirty="0" err="1">
                <a:solidFill>
                  <a:schemeClr val="bg1"/>
                </a:solidFill>
                <a:hlinkClick r:id="rId3"/>
              </a:rPr>
              <a:t>ArduinoBoardMega</a:t>
            </a:r>
            <a:endParaRPr lang="en-CA" dirty="0">
              <a:solidFill>
                <a:schemeClr val="bg1"/>
              </a:solidFill>
            </a:endParaRPr>
          </a:p>
          <a:p>
            <a:r>
              <a:rPr lang="en-CA" dirty="0">
                <a:solidFill>
                  <a:schemeClr val="bg1"/>
                </a:solidFill>
              </a:rPr>
              <a:t>Video Link: </a:t>
            </a:r>
            <a:r>
              <a:rPr lang="en-US" dirty="0">
                <a:solidFill>
                  <a:schemeClr val="bg1"/>
                </a:solidFill>
                <a:hlinkClick r:id="rId4"/>
              </a:rPr>
              <a:t>Arduino </a:t>
            </a:r>
            <a:r>
              <a:rPr lang="en-US" dirty="0" err="1">
                <a:solidFill>
                  <a:schemeClr val="bg1"/>
                </a:solidFill>
                <a:hlinkClick r:id="rId4"/>
              </a:rPr>
              <a:t>gsm</a:t>
            </a:r>
            <a:r>
              <a:rPr lang="en-US" dirty="0">
                <a:solidFill>
                  <a:schemeClr val="bg1"/>
                </a:solidFill>
                <a:hlinkClick r:id="rId4"/>
              </a:rPr>
              <a:t> module making a call SIM 900 - Bing video</a:t>
            </a:r>
            <a:endParaRPr lang="en-CA" dirty="0">
              <a:solidFill>
                <a:schemeClr val="bg1"/>
              </a:solidFill>
            </a:endParaRPr>
          </a:p>
          <a:p>
            <a:r>
              <a:rPr lang="en-CA" dirty="0">
                <a:solidFill>
                  <a:schemeClr val="bg1"/>
                </a:solidFill>
              </a:rPr>
              <a:t>AT commands: </a:t>
            </a:r>
            <a:r>
              <a:rPr lang="en-CA" dirty="0">
                <a:solidFill>
                  <a:schemeClr val="bg1"/>
                </a:solidFill>
                <a:hlinkClick r:id="rId5"/>
              </a:rPr>
              <a:t>http://www.developershome.com/sms/atCommandsIntro.asp</a:t>
            </a:r>
            <a:endParaRPr lang="en-CA" dirty="0">
              <a:solidFill>
                <a:schemeClr val="bg1"/>
              </a:solidFill>
            </a:endParaRPr>
          </a:p>
          <a:p>
            <a:endParaRPr lang="en-CA" sz="2000" dirty="0">
              <a:solidFill>
                <a:schemeClr val="bg1"/>
              </a:solidFill>
            </a:endParaRPr>
          </a:p>
          <a:p>
            <a:endParaRPr lang="en-CA" sz="2000" dirty="0">
              <a:solidFill>
                <a:schemeClr val="bg1"/>
              </a:solidFill>
            </a:endParaRPr>
          </a:p>
        </p:txBody>
      </p:sp>
    </p:spTree>
    <p:extLst>
      <p:ext uri="{BB962C8B-B14F-4D97-AF65-F5344CB8AC3E}">
        <p14:creationId xmlns:p14="http://schemas.microsoft.com/office/powerpoint/2010/main" val="900184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87DA62E-9351-4A8D-A1D7-2855CCD9314B}"/>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THANK YOU</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18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text, electronics, computer&#10;&#10;Description automatically generated">
            <a:extLst>
              <a:ext uri="{FF2B5EF4-FFF2-40B4-BE49-F238E27FC236}">
                <a16:creationId xmlns:a16="http://schemas.microsoft.com/office/drawing/2014/main" id="{E0EF3BE2-E289-4668-8E7B-2096639E52A8}"/>
              </a:ext>
            </a:extLst>
          </p:cNvPr>
          <p:cNvPicPr>
            <a:picLocks noChangeAspect="1"/>
          </p:cNvPicPr>
          <p:nvPr/>
        </p:nvPicPr>
        <p:blipFill rotWithShape="1">
          <a:blip r:embed="rId2">
            <a:extLst>
              <a:ext uri="{28A0092B-C50C-407E-A947-70E740481C1C}">
                <a14:useLocalDpi xmlns:a14="http://schemas.microsoft.com/office/drawing/2010/main" val="0"/>
              </a:ext>
            </a:extLst>
          </a:blip>
          <a:srcRect l="43167" r="7780"/>
          <a:stretch/>
        </p:blipFill>
        <p:spPr>
          <a:xfrm rot="5400000">
            <a:off x="2111676" y="-2624443"/>
            <a:ext cx="7971696" cy="12188952"/>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E3918E-BC7E-4BBE-804F-2323BE904F3B}"/>
              </a:ext>
            </a:extLst>
          </p:cNvPr>
          <p:cNvSpPr>
            <a:spLocks noGrp="1"/>
          </p:cNvSpPr>
          <p:nvPr>
            <p:ph type="title"/>
          </p:nvPr>
        </p:nvSpPr>
        <p:spPr>
          <a:xfrm>
            <a:off x="618062" y="4185749"/>
            <a:ext cx="9265771" cy="622836"/>
          </a:xfrm>
        </p:spPr>
        <p:txBody>
          <a:bodyPr>
            <a:normAutofit/>
          </a:bodyPr>
          <a:lstStyle/>
          <a:p>
            <a:r>
              <a:rPr lang="en-CA" sz="3600" dirty="0"/>
              <a:t>TASK OBJECTIVES</a:t>
            </a:r>
          </a:p>
        </p:txBody>
      </p:sp>
      <p:sp>
        <p:nvSpPr>
          <p:cNvPr id="3" name="Content Placeholder 2">
            <a:extLst>
              <a:ext uri="{FF2B5EF4-FFF2-40B4-BE49-F238E27FC236}">
                <a16:creationId xmlns:a16="http://schemas.microsoft.com/office/drawing/2014/main" id="{5B5F933F-8AC5-494F-A597-B4F8A9E2FDD2}"/>
              </a:ext>
            </a:extLst>
          </p:cNvPr>
          <p:cNvSpPr>
            <a:spLocks noGrp="1"/>
          </p:cNvSpPr>
          <p:nvPr>
            <p:ph idx="1"/>
          </p:nvPr>
        </p:nvSpPr>
        <p:spPr>
          <a:xfrm>
            <a:off x="618063" y="4856921"/>
            <a:ext cx="9565028" cy="1249240"/>
          </a:xfrm>
        </p:spPr>
        <p:txBody>
          <a:bodyPr>
            <a:normAutofit/>
          </a:bodyPr>
          <a:lstStyle/>
          <a:p>
            <a:r>
              <a:rPr lang="en-CA" sz="1800"/>
              <a:t>To interface the GSM(Global System for Mobile Communication) with the Arduino Mega.</a:t>
            </a:r>
          </a:p>
          <a:p>
            <a:r>
              <a:rPr lang="en-CA" sz="1800"/>
              <a:t>The coding will be done to it compatible with the mentioned objective.</a:t>
            </a:r>
          </a:p>
          <a:p>
            <a:r>
              <a:rPr lang="en-CA" sz="1800"/>
              <a:t>The interfacing is done so as to send the SMS(Short Messge Services) when the locker is opened.</a:t>
            </a:r>
          </a:p>
          <a:p>
            <a:endParaRPr lang="en-CA" sz="1800"/>
          </a:p>
        </p:txBody>
      </p:sp>
    </p:spTree>
    <p:extLst>
      <p:ext uri="{BB962C8B-B14F-4D97-AF65-F5344CB8AC3E}">
        <p14:creationId xmlns:p14="http://schemas.microsoft.com/office/powerpoint/2010/main" val="15059965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computer, computer, electronics&#10;&#10;Description automatically generated">
            <a:extLst>
              <a:ext uri="{FF2B5EF4-FFF2-40B4-BE49-F238E27FC236}">
                <a16:creationId xmlns:a16="http://schemas.microsoft.com/office/drawing/2014/main" id="{B292815F-C86D-4D79-8226-8B5856AE3D35}"/>
              </a:ext>
            </a:extLst>
          </p:cNvPr>
          <p:cNvPicPr>
            <a:picLocks noChangeAspect="1"/>
          </p:cNvPicPr>
          <p:nvPr/>
        </p:nvPicPr>
        <p:blipFill rotWithShape="1">
          <a:blip r:embed="rId2">
            <a:extLst>
              <a:ext uri="{28A0092B-C50C-407E-A947-70E740481C1C}">
                <a14:useLocalDpi xmlns:a14="http://schemas.microsoft.com/office/drawing/2010/main" val="0"/>
              </a:ext>
            </a:extLst>
          </a:blip>
          <a:srcRect t="16637" b="8363"/>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CB11DA2-ED27-4EA0-A2DA-90B3A1D1AB0B}"/>
              </a:ext>
            </a:extLst>
          </p:cNvPr>
          <p:cNvSpPr>
            <a:spLocks noGrp="1"/>
          </p:cNvSpPr>
          <p:nvPr>
            <p:ph type="title"/>
          </p:nvPr>
        </p:nvSpPr>
        <p:spPr>
          <a:xfrm>
            <a:off x="709448" y="1913950"/>
            <a:ext cx="4204137" cy="1342754"/>
          </a:xfrm>
        </p:spPr>
        <p:txBody>
          <a:bodyPr>
            <a:normAutofit/>
          </a:bodyPr>
          <a:lstStyle/>
          <a:p>
            <a:pPr algn="ctr"/>
            <a:r>
              <a:rPr lang="en-CA" b="1" dirty="0"/>
              <a:t>REQUIREMENTS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19B655-D747-4EAF-A315-00690A28C402}"/>
              </a:ext>
            </a:extLst>
          </p:cNvPr>
          <p:cNvSpPr>
            <a:spLocks noGrp="1"/>
          </p:cNvSpPr>
          <p:nvPr>
            <p:ph idx="1"/>
          </p:nvPr>
        </p:nvSpPr>
        <p:spPr>
          <a:xfrm>
            <a:off x="525516" y="3417573"/>
            <a:ext cx="4593021" cy="2619839"/>
          </a:xfrm>
        </p:spPr>
        <p:txBody>
          <a:bodyPr anchor="ctr">
            <a:normAutofit/>
          </a:bodyPr>
          <a:lstStyle/>
          <a:p>
            <a:r>
              <a:rPr lang="en-CA" dirty="0"/>
              <a:t>There are some  hardware and software requirements for the interfacing of GSM Module with the Arduino mega.</a:t>
            </a:r>
          </a:p>
        </p:txBody>
      </p:sp>
    </p:spTree>
    <p:extLst>
      <p:ext uri="{BB962C8B-B14F-4D97-AF65-F5344CB8AC3E}">
        <p14:creationId xmlns:p14="http://schemas.microsoft.com/office/powerpoint/2010/main" val="13697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636A7-5F0A-4A39-8898-782FE96D4015}"/>
              </a:ext>
            </a:extLst>
          </p:cNvPr>
          <p:cNvSpPr>
            <a:spLocks noGrp="1"/>
          </p:cNvSpPr>
          <p:nvPr>
            <p:ph type="title"/>
          </p:nvPr>
        </p:nvSpPr>
        <p:spPr>
          <a:xfrm>
            <a:off x="841248" y="334644"/>
            <a:ext cx="10509504" cy="1076914"/>
          </a:xfrm>
        </p:spPr>
        <p:txBody>
          <a:bodyPr anchor="ctr">
            <a:normAutofit/>
          </a:bodyPr>
          <a:lstStyle/>
          <a:p>
            <a:r>
              <a:rPr lang="en-CA" sz="4000" dirty="0"/>
              <a:t>HARDWARE REQUIREMENTS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DA1F5EA-2728-449E-BFE8-6225B3B7EBA7}"/>
              </a:ext>
            </a:extLst>
          </p:cNvPr>
          <p:cNvGraphicFramePr>
            <a:graphicFrameLocks noGrp="1"/>
          </p:cNvGraphicFramePr>
          <p:nvPr>
            <p:ph idx="1"/>
            <p:extLst>
              <p:ext uri="{D42A27DB-BD31-4B8C-83A1-F6EECF244321}">
                <p14:modId xmlns:p14="http://schemas.microsoft.com/office/powerpoint/2010/main" val="339928675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1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12915E58-1C59-4045-B761-9A0832E55C7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260" r="14218" b="748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B23274-1C84-4A31-B9BC-EE25ED291B2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SOFTWARE</a:t>
            </a:r>
          </a:p>
        </p:txBody>
      </p:sp>
      <p:sp>
        <p:nvSpPr>
          <p:cNvPr id="3" name="Content Placeholder 2">
            <a:extLst>
              <a:ext uri="{FF2B5EF4-FFF2-40B4-BE49-F238E27FC236}">
                <a16:creationId xmlns:a16="http://schemas.microsoft.com/office/drawing/2014/main" id="{C2D279EB-8325-49F2-A4C6-97772FEEF9F4}"/>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3200" dirty="0"/>
              <a:t>Arduino IDE</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B03A0F5-06DE-4315-89B7-AD48F0FDC346}"/>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s.wikipedia.org/wiki/Arduin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3213583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ircuit&#10;&#10;Description automatically generated">
            <a:extLst>
              <a:ext uri="{FF2B5EF4-FFF2-40B4-BE49-F238E27FC236}">
                <a16:creationId xmlns:a16="http://schemas.microsoft.com/office/drawing/2014/main" id="{A8F3E5AE-C9C8-4885-BC0B-F69B2650FBBF}"/>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786" b="5214"/>
          <a:stretch/>
        </p:blipFill>
        <p:spPr>
          <a:xfrm>
            <a:off x="20" y="1"/>
            <a:ext cx="12191980" cy="6857999"/>
          </a:xfrm>
          <a:prstGeom prst="rect">
            <a:avLst/>
          </a:prstGeom>
        </p:spPr>
      </p:pic>
      <p:sp>
        <p:nvSpPr>
          <p:cNvPr id="2" name="Title 1">
            <a:extLst>
              <a:ext uri="{FF2B5EF4-FFF2-40B4-BE49-F238E27FC236}">
                <a16:creationId xmlns:a16="http://schemas.microsoft.com/office/drawing/2014/main" id="{0FBAB75A-A435-4C3A-8E2E-FD21C8F5E2B5}"/>
              </a:ext>
            </a:extLst>
          </p:cNvPr>
          <p:cNvSpPr>
            <a:spLocks noGrp="1"/>
          </p:cNvSpPr>
          <p:nvPr>
            <p:ph type="title"/>
          </p:nvPr>
        </p:nvSpPr>
        <p:spPr>
          <a:xfrm>
            <a:off x="838201" y="1065862"/>
            <a:ext cx="3313164" cy="4726276"/>
          </a:xfrm>
        </p:spPr>
        <p:txBody>
          <a:bodyPr>
            <a:normAutofit/>
          </a:bodyPr>
          <a:lstStyle/>
          <a:p>
            <a:pPr algn="r"/>
            <a:r>
              <a:rPr lang="en-CA" sz="3700" dirty="0">
                <a:solidFill>
                  <a:srgbClr val="FFFFFF"/>
                </a:solidFill>
              </a:rPr>
              <a:t>INTRODUCTION OF ARDUINO MEGA</a:t>
            </a:r>
          </a:p>
        </p:txBody>
      </p:sp>
      <p:cxnSp>
        <p:nvCxnSpPr>
          <p:cNvPr id="20"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23367F-B8BA-4A78-9365-8E91706E1FC6}"/>
              </a:ext>
            </a:extLst>
          </p:cNvPr>
          <p:cNvSpPr>
            <a:spLocks noGrp="1"/>
          </p:cNvSpPr>
          <p:nvPr>
            <p:ph idx="1"/>
          </p:nvPr>
        </p:nvSpPr>
        <p:spPr>
          <a:xfrm>
            <a:off x="5155379" y="1065862"/>
            <a:ext cx="5744685" cy="4726276"/>
          </a:xfrm>
        </p:spPr>
        <p:txBody>
          <a:bodyPr anchor="ctr">
            <a:normAutofit lnSpcReduction="10000"/>
          </a:bodyPr>
          <a:lstStyle/>
          <a:p>
            <a:r>
              <a:rPr lang="en-US" dirty="0">
                <a:solidFill>
                  <a:srgbClr val="FFFFFF"/>
                </a:solidFill>
              </a:rPr>
              <a:t>Arduino mega 2560 R3 is the microcontroller unit in the embedded industry, which is the exact replica of Arduino UNO, but with a greater number of input/output pins and communication protocol.</a:t>
            </a:r>
          </a:p>
          <a:p>
            <a:r>
              <a:rPr lang="en-US" dirty="0">
                <a:solidFill>
                  <a:srgbClr val="FFFFFF"/>
                </a:solidFill>
              </a:rPr>
              <a:t>For, this project, we are using Arduino mega as a slave device.</a:t>
            </a:r>
          </a:p>
          <a:p>
            <a:r>
              <a:rPr lang="en-US" dirty="0">
                <a:solidFill>
                  <a:srgbClr val="FFFFFF"/>
                </a:solidFill>
              </a:rPr>
              <a:t>We are connecting the GSM Module with the Arduino mega using UART Communication protocol.</a:t>
            </a:r>
          </a:p>
          <a:p>
            <a:endParaRPr lang="en-CA" sz="2000" dirty="0">
              <a:solidFill>
                <a:srgbClr val="FFFFFF"/>
              </a:solidFill>
            </a:endParaRPr>
          </a:p>
        </p:txBody>
      </p:sp>
      <p:sp>
        <p:nvSpPr>
          <p:cNvPr id="6" name="TextBox 5">
            <a:extLst>
              <a:ext uri="{FF2B5EF4-FFF2-40B4-BE49-F238E27FC236}">
                <a16:creationId xmlns:a16="http://schemas.microsoft.com/office/drawing/2014/main" id="{FB60087F-1778-4B7B-92CF-A3C56FD27A90}"/>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electronics-lab.com/top-10-single-board-computers-of-2020/">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13012220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1912</Words>
  <Application>Microsoft Office PowerPoint</Application>
  <PresentationFormat>Widescreen</PresentationFormat>
  <Paragraphs>174</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Meiryo</vt:lpstr>
      <vt:lpstr>Arial</vt:lpstr>
      <vt:lpstr>Calibri</vt:lpstr>
      <vt:lpstr>Calibri Light</vt:lpstr>
      <vt:lpstr>Times New Roman</vt:lpstr>
      <vt:lpstr>Wingdings</vt:lpstr>
      <vt:lpstr>Office Theme</vt:lpstr>
      <vt:lpstr>INTERFACING GSM SIM900 WITH ARDUINO MEGA</vt:lpstr>
      <vt:lpstr>TABLE OF CONTENT</vt:lpstr>
      <vt:lpstr>PROJECT OVERVIEW</vt:lpstr>
      <vt:lpstr>UNTIL NOW…</vt:lpstr>
      <vt:lpstr>TASK OBJECTIVES</vt:lpstr>
      <vt:lpstr>REQUIREMENTS</vt:lpstr>
      <vt:lpstr>HARDWARE REQUIREMENTS</vt:lpstr>
      <vt:lpstr>SOFTWARE</vt:lpstr>
      <vt:lpstr>INTRODUCTION OF ARDUINO MEGA</vt:lpstr>
      <vt:lpstr>INTRODUCTION TO ARDUINO MEGA</vt:lpstr>
      <vt:lpstr>FEATURES</vt:lpstr>
      <vt:lpstr>PIN LAYOUT</vt:lpstr>
      <vt:lpstr>ARDUINO IDE</vt:lpstr>
      <vt:lpstr>INTRODUCTION TO GSM MODULE</vt:lpstr>
      <vt:lpstr>BACK &amp;FRONT VIEW:GSM MODULE</vt:lpstr>
      <vt:lpstr>FEATURES</vt:lpstr>
      <vt:lpstr>POWER ADAPTER FOR GSM MODULE</vt:lpstr>
      <vt:lpstr>PIN LAYOUT</vt:lpstr>
      <vt:lpstr>WORKING: GSM MODULE</vt:lpstr>
      <vt:lpstr>WORKING: GSM MODULE</vt:lpstr>
      <vt:lpstr>ROLE OF GSM MODULE</vt:lpstr>
      <vt:lpstr>GETTING STARTED GSM MODULE</vt:lpstr>
      <vt:lpstr>GETTING STARTED WITH GSM MODULE</vt:lpstr>
      <vt:lpstr>GETTING STARTED WITH GSM MODULE</vt:lpstr>
      <vt:lpstr>GETTING STARTED WITH GSM MODULE</vt:lpstr>
      <vt:lpstr>COMMUNICATION PROTOCOL</vt:lpstr>
      <vt:lpstr>UART COMMUNICATION</vt:lpstr>
      <vt:lpstr>INTERFACING OF ARDUINO MEGA AND GSM SIM900 MODULE</vt:lpstr>
      <vt:lpstr>SCHEMATIC DIAGRAM</vt:lpstr>
      <vt:lpstr>CONNECTIONS OF ARDUINO MEGA AND BEAGLEBONE BLACK</vt:lpstr>
      <vt:lpstr>LIBRARIES USED FOR THIS INTERFACING</vt:lpstr>
      <vt:lpstr>AT COMMANDS: BRIEF INTRODUCTION</vt:lpstr>
      <vt:lpstr>AT COMMANDS: BRIEF INTRODUCTION</vt:lpstr>
      <vt:lpstr>CODING</vt:lpstr>
      <vt:lpstr>CODING</vt:lpstr>
      <vt:lpstr>CODING</vt:lpstr>
      <vt:lpstr>OUTPUT</vt:lpstr>
      <vt:lpstr>OUTPUT: TEXT MESSAGE RECEIVED</vt:lpstr>
      <vt:lpstr>TROUBLESHOOTING</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gillpreet0996@gmail.com</dc:creator>
  <cp:lastModifiedBy>gillpreet0996@gmail.com</cp:lastModifiedBy>
  <cp:revision>34</cp:revision>
  <dcterms:created xsi:type="dcterms:W3CDTF">2021-03-18T00:25:25Z</dcterms:created>
  <dcterms:modified xsi:type="dcterms:W3CDTF">2021-03-19T04:14:05Z</dcterms:modified>
</cp:coreProperties>
</file>